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75" r:id="rId4"/>
    <p:sldId id="276" r:id="rId5"/>
    <p:sldId id="277" r:id="rId6"/>
    <p:sldId id="279" r:id="rId7"/>
    <p:sldId id="281" r:id="rId8"/>
    <p:sldId id="283" r:id="rId9"/>
    <p:sldId id="284" r:id="rId10"/>
    <p:sldId id="285" r:id="rId11"/>
    <p:sldId id="286" r:id="rId12"/>
    <p:sldId id="288" r:id="rId13"/>
    <p:sldId id="290" r:id="rId14"/>
    <p:sldId id="291" r:id="rId15"/>
    <p:sldId id="293" r:id="rId16"/>
    <p:sldId id="270" r:id="rId17"/>
    <p:sldId id="268" r:id="rId18"/>
  </p:sldIdLst>
  <p:sldSz cx="9144000" cy="6858000" type="screen4x3"/>
  <p:notesSz cx="6805613" cy="99393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ED8D3-5B53-455B-8A01-0386E04068AD}" type="datetimeFigureOut">
              <a:rPr lang="cs-CZ" smtClean="0"/>
              <a:pPr/>
              <a:t>30.5.2016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121CF-E1A6-44EF-98E7-3CB61DC4378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121CF-E1A6-44EF-98E7-3CB61DC43786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D257-F02F-4B13-8C6F-3D3CEA8046E6}" type="datetimeFigureOut">
              <a:rPr lang="cs-CZ" smtClean="0"/>
              <a:pPr/>
              <a:t>30.5.2016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14F7-33D6-44F0-B059-3ABC18470E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D257-F02F-4B13-8C6F-3D3CEA8046E6}" type="datetimeFigureOut">
              <a:rPr lang="cs-CZ" smtClean="0"/>
              <a:pPr/>
              <a:t>30.5.2016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14F7-33D6-44F0-B059-3ABC18470E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D257-F02F-4B13-8C6F-3D3CEA8046E6}" type="datetimeFigureOut">
              <a:rPr lang="cs-CZ" smtClean="0"/>
              <a:pPr/>
              <a:t>30.5.2016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14F7-33D6-44F0-B059-3ABC18470E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D257-F02F-4B13-8C6F-3D3CEA8046E6}" type="datetimeFigureOut">
              <a:rPr lang="cs-CZ" smtClean="0"/>
              <a:pPr/>
              <a:t>30.5.2016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14F7-33D6-44F0-B059-3ABC18470E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D257-F02F-4B13-8C6F-3D3CEA8046E6}" type="datetimeFigureOut">
              <a:rPr lang="cs-CZ" smtClean="0"/>
              <a:pPr/>
              <a:t>30.5.2016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14F7-33D6-44F0-B059-3ABC18470E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D257-F02F-4B13-8C6F-3D3CEA8046E6}" type="datetimeFigureOut">
              <a:rPr lang="cs-CZ" smtClean="0"/>
              <a:pPr/>
              <a:t>30.5.2016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14F7-33D6-44F0-B059-3ABC18470E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D257-F02F-4B13-8C6F-3D3CEA8046E6}" type="datetimeFigureOut">
              <a:rPr lang="cs-CZ" smtClean="0"/>
              <a:pPr/>
              <a:t>30.5.2016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14F7-33D6-44F0-B059-3ABC18470E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D257-F02F-4B13-8C6F-3D3CEA8046E6}" type="datetimeFigureOut">
              <a:rPr lang="cs-CZ" smtClean="0"/>
              <a:pPr/>
              <a:t>30.5.2016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14F7-33D6-44F0-B059-3ABC18470E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D257-F02F-4B13-8C6F-3D3CEA8046E6}" type="datetimeFigureOut">
              <a:rPr lang="cs-CZ" smtClean="0"/>
              <a:pPr/>
              <a:t>30.5.2016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14F7-33D6-44F0-B059-3ABC18470E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D257-F02F-4B13-8C6F-3D3CEA8046E6}" type="datetimeFigureOut">
              <a:rPr lang="cs-CZ" smtClean="0"/>
              <a:pPr/>
              <a:t>30.5.2016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14F7-33D6-44F0-B059-3ABC18470E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D257-F02F-4B13-8C6F-3D3CEA8046E6}" type="datetimeFigureOut">
              <a:rPr lang="cs-CZ" smtClean="0"/>
              <a:pPr/>
              <a:t>30.5.2016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14F7-33D6-44F0-B059-3ABC18470E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4D257-F02F-4B13-8C6F-3D3CEA8046E6}" type="datetimeFigureOut">
              <a:rPr lang="cs-CZ" smtClean="0"/>
              <a:pPr/>
              <a:t>30.5.2016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214F7-33D6-44F0-B059-3ABC18470E1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err="1" smtClean="0">
                <a:latin typeface="Arial" pitchFamily="34" charset="0"/>
                <a:cs typeface="Arial" pitchFamily="34" charset="0"/>
              </a:rPr>
              <a:t>Smart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Life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v éře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IoT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latin typeface="Arial" pitchFamily="34" charset="0"/>
                <a:cs typeface="Arial" pitchFamily="34" charset="0"/>
              </a:rPr>
            </a:b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Smart life lis_ta 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828042" cy="9844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Hlavním současným trendem je připojený uživatel. Tento trend se vyvíjí od zajištění konektivity uživatele až k jeho kompletní a spojité integraci s technologií.</a:t>
            </a:r>
          </a:p>
          <a:p>
            <a:endParaRPr lang="cs-CZ" dirty="0"/>
          </a:p>
        </p:txBody>
      </p:sp>
      <p:pic>
        <p:nvPicPr>
          <p:cNvPr id="5" name="Obrázek 4" descr="Smart life lis_ta 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0761"/>
            <a:ext cx="8251978" cy="9202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11200" dirty="0" smtClean="0">
                <a:latin typeface="Arial" pitchFamily="34" charset="0"/>
                <a:cs typeface="Arial" pitchFamily="34" charset="0"/>
              </a:rPr>
              <a:t>Nová konvergence =&gt; služby </a:t>
            </a:r>
            <a:r>
              <a:rPr lang="cs-CZ" sz="11200" dirty="0" err="1" smtClean="0">
                <a:latin typeface="Arial" pitchFamily="34" charset="0"/>
                <a:cs typeface="Arial" pitchFamily="34" charset="0"/>
              </a:rPr>
              <a:t>IoT</a:t>
            </a:r>
            <a:r>
              <a:rPr lang="cs-CZ" sz="11200" dirty="0" smtClean="0">
                <a:latin typeface="Arial" pitchFamily="34" charset="0"/>
                <a:cs typeface="Arial" pitchFamily="34" charset="0"/>
              </a:rPr>
              <a:t> v různých sektorech</a:t>
            </a:r>
          </a:p>
          <a:p>
            <a:pPr>
              <a:buNone/>
            </a:pPr>
            <a:r>
              <a:rPr lang="cs-CZ" sz="112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cs-CZ" sz="11200" dirty="0" smtClean="0">
                <a:latin typeface="Arial" pitchFamily="34" charset="0"/>
                <a:cs typeface="Arial" pitchFamily="34" charset="0"/>
              </a:rPr>
              <a:t>Vznik </a:t>
            </a:r>
            <a:r>
              <a:rPr lang="cs-CZ" sz="11200" dirty="0" err="1" smtClean="0">
                <a:latin typeface="Arial" pitchFamily="34" charset="0"/>
                <a:cs typeface="Arial" pitchFamily="34" charset="0"/>
              </a:rPr>
              <a:t>IoT</a:t>
            </a:r>
            <a:r>
              <a:rPr lang="cs-CZ" sz="11200" dirty="0" smtClean="0">
                <a:latin typeface="Arial" pitchFamily="34" charset="0"/>
                <a:cs typeface="Arial" pitchFamily="34" charset="0"/>
              </a:rPr>
              <a:t> plazmatu =&gt; Kybernetická (</a:t>
            </a:r>
            <a:r>
              <a:rPr lang="cs-CZ" sz="11200" dirty="0" smtClean="0">
                <a:latin typeface="Arial" pitchFamily="34" charset="0"/>
                <a:cs typeface="Arial" pitchFamily="34" charset="0"/>
              </a:rPr>
              <a:t>ne)bezpečnost</a:t>
            </a:r>
            <a:endParaRPr lang="cs-CZ" sz="1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112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cs-CZ" sz="11200" dirty="0" smtClean="0">
                <a:latin typeface="Arial" pitchFamily="34" charset="0"/>
                <a:cs typeface="Arial" pitchFamily="34" charset="0"/>
              </a:rPr>
              <a:t>Marketingové </a:t>
            </a:r>
            <a:r>
              <a:rPr lang="cs-CZ" sz="11200" dirty="0" err="1" smtClean="0">
                <a:latin typeface="Arial" pitchFamily="34" charset="0"/>
                <a:cs typeface="Arial" pitchFamily="34" charset="0"/>
              </a:rPr>
              <a:t>Smart</a:t>
            </a:r>
            <a:r>
              <a:rPr lang="cs-CZ" sz="11200" dirty="0" smtClean="0">
                <a:latin typeface="Arial" pitchFamily="34" charset="0"/>
                <a:cs typeface="Arial" pitchFamily="34" charset="0"/>
              </a:rPr>
              <a:t> a 4.0 =&gt; Otázka udržitelnosti</a:t>
            </a:r>
          </a:p>
          <a:p>
            <a:pPr>
              <a:buNone/>
            </a:pPr>
            <a:r>
              <a:rPr lang="cs-CZ" sz="112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cs-CZ" sz="11200" dirty="0" smtClean="0">
                <a:latin typeface="Arial" pitchFamily="34" charset="0"/>
                <a:cs typeface="Arial" pitchFamily="34" charset="0"/>
              </a:rPr>
              <a:t>Kvalifikační předpoklady pro éru </a:t>
            </a:r>
            <a:r>
              <a:rPr lang="cs-CZ" sz="11200" dirty="0" smtClean="0">
                <a:latin typeface="Arial" pitchFamily="34" charset="0"/>
                <a:cs typeface="Arial" pitchFamily="34" charset="0"/>
              </a:rPr>
              <a:t>4.0</a:t>
            </a:r>
            <a:endParaRPr lang="cs-CZ" sz="1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dirty="0" smtClean="0"/>
              <a:t> </a:t>
            </a:r>
          </a:p>
          <a:p>
            <a:endParaRPr lang="cs-CZ" dirty="0"/>
          </a:p>
        </p:txBody>
      </p:sp>
      <p:pic>
        <p:nvPicPr>
          <p:cNvPr id="4" name="Obrázek 3" descr="Smart life lis_ta 2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20761"/>
            <a:ext cx="8251978" cy="9202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dirty="0" err="1" smtClean="0">
                <a:latin typeface="Arial" pitchFamily="34" charset="0"/>
                <a:cs typeface="Arial" pitchFamily="34" charset="0"/>
              </a:rPr>
              <a:t>Smart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Life</a:t>
            </a:r>
            <a:r>
              <a:rPr lang="cs-CZ" dirty="0">
                <a:latin typeface="Arial" pitchFamily="34" charset="0"/>
                <a:cs typeface="Arial" pitchFamily="34" charset="0"/>
              </a:rPr>
              <a:t>	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Smart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People</a:t>
            </a:r>
            <a:r>
              <a:rPr lang="cs-CZ" dirty="0">
                <a:latin typeface="Arial" pitchFamily="34" charset="0"/>
                <a:cs typeface="Arial" pitchFamily="34" charset="0"/>
              </a:rPr>
              <a:t>	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st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dirty="0" smtClean="0"/>
          </a:p>
        </p:txBody>
      </p:sp>
      <p:pic>
        <p:nvPicPr>
          <p:cNvPr id="7" name="Obrázek 6" descr="Smart life lis_ta 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0761"/>
            <a:ext cx="8251978" cy="92023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St –	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smart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technologie pro</a:t>
            </a:r>
          </a:p>
          <a:p>
            <a:pPr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		udržitelný rozvoj 2016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Smart life lis_ta 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0761"/>
            <a:ext cx="8251978" cy="920238"/>
          </a:xfrm>
          <a:prstGeom prst="rect">
            <a:avLst/>
          </a:prstGeom>
        </p:spPr>
      </p:pic>
      <p:pic>
        <p:nvPicPr>
          <p:cNvPr id="6" name="Obrázek 5" descr="I.obalka ST 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701728"/>
            <a:ext cx="2953536" cy="41746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Technologický vývoj předbíhá vývoj společenský!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Albert Einstein (+1955): „Obávám se dne, kdy technologický vývoj předstihne naše vzájemné lidské vztahy. To potom svět bude mít generaci idiotů.“  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Smart life lis_ta 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0761"/>
            <a:ext cx="8251978" cy="9202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sz="4000" dirty="0" smtClean="0">
                <a:latin typeface="Arial" pitchFamily="34" charset="0"/>
                <a:cs typeface="Arial" pitchFamily="34" charset="0"/>
              </a:rPr>
              <a:t>Konference</a:t>
            </a:r>
          </a:p>
          <a:p>
            <a:r>
              <a:rPr lang="cs-CZ" dirty="0" err="1" smtClean="0">
                <a:latin typeface="Arial" pitchFamily="34" charset="0"/>
                <a:cs typeface="Arial" pitchFamily="34" charset="0"/>
              </a:rPr>
              <a:t>Smart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life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err="1" smtClean="0">
                <a:latin typeface="Arial" pitchFamily="34" charset="0"/>
                <a:cs typeface="Arial" pitchFamily="34" charset="0"/>
              </a:rPr>
              <a:t>eHealth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Day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err="1" smtClean="0">
                <a:latin typeface="Arial" pitchFamily="34" charset="0"/>
                <a:cs typeface="Arial" pitchFamily="34" charset="0"/>
              </a:rPr>
              <a:t>Industry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4.0 a RFID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Future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ICT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Day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– Kybernetická bezpečnost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Inteligentní vložené systémy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Inteligentní doprava a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Smart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City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Smart life lis_ta 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0761"/>
            <a:ext cx="8251978" cy="9202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	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RNDr. Petr Beneš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šéfredaktor Sdělovací technika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vedoucí pracovní skupiny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Smart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Life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České podnikatelské rady pro udržitelný rozvoj     </a:t>
            </a:r>
          </a:p>
          <a:p>
            <a:endParaRPr lang="cs-CZ" dirty="0" smtClean="0"/>
          </a:p>
        </p:txBody>
      </p:sp>
      <p:pic>
        <p:nvPicPr>
          <p:cNvPr id="5" name="Obrázek 4" descr="Smart life lis_ta 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0761"/>
            <a:ext cx="8251978" cy="920238"/>
          </a:xfrm>
          <a:prstGeom prst="rect">
            <a:avLst/>
          </a:prstGeom>
        </p:spPr>
      </p:pic>
      <p:pic>
        <p:nvPicPr>
          <p:cNvPr id="6" name="Obrázek 5" descr="ST nove_ sm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437112"/>
            <a:ext cx="2526800" cy="1568700"/>
          </a:xfrm>
          <a:prstGeom prst="rect">
            <a:avLst/>
          </a:prstGeom>
        </p:spPr>
      </p:pic>
      <p:pic>
        <p:nvPicPr>
          <p:cNvPr id="8" name="Obrázek 7" descr="cbcs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0294" y="4654288"/>
            <a:ext cx="3302756" cy="10789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cs-CZ" dirty="0" err="1" smtClean="0"/>
              <a:t>zh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 </a:t>
            </a:r>
            <a:r>
              <a:rPr lang="cs-CZ" dirty="0" smtClean="0"/>
              <a:t>			</a:t>
            </a:r>
            <a:r>
              <a:rPr lang="cs-CZ" sz="4000" b="1" dirty="0" smtClean="0">
                <a:latin typeface="Arial" pitchFamily="34" charset="0"/>
                <a:cs typeface="Arial" pitchFamily="34" charset="0"/>
              </a:rPr>
              <a:t>Děkuji za pozornost</a:t>
            </a:r>
          </a:p>
          <a:p>
            <a:pPr>
              <a:buNone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Sdělovací technika s.r.o.</a:t>
            </a:r>
          </a:p>
          <a:p>
            <a:pPr algn="ctr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www.stech.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cz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</p:txBody>
      </p:sp>
      <p:pic>
        <p:nvPicPr>
          <p:cNvPr id="5" name="Obrázek 4" descr="Smart life lis_ta 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0761"/>
            <a:ext cx="8251978" cy="9202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err="1">
                <a:latin typeface="Arial" pitchFamily="34" charset="0"/>
                <a:cs typeface="Arial" pitchFamily="34" charset="0"/>
              </a:rPr>
              <a:t>st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cs-CZ" dirty="0">
                <a:latin typeface="Arial" pitchFamily="34" charset="0"/>
                <a:cs typeface="Arial" pitchFamily="34" charset="0"/>
              </a:rPr>
              <a:t>Sdělovací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technika</a:t>
            </a:r>
          </a:p>
          <a:p>
            <a:pPr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1953</a:t>
            </a:r>
          </a:p>
          <a:p>
            <a:pPr>
              <a:buNone/>
            </a:pPr>
            <a:endParaRPr lang="cs-CZ" dirty="0" smtClean="0"/>
          </a:p>
        </p:txBody>
      </p:sp>
      <p:pic>
        <p:nvPicPr>
          <p:cNvPr id="5" name="Obrázek 4" descr="Smart life lis_ta 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0761"/>
            <a:ext cx="8251978" cy="920238"/>
          </a:xfrm>
          <a:prstGeom prst="rect">
            <a:avLst/>
          </a:prstGeom>
        </p:spPr>
      </p:pic>
      <p:pic>
        <p:nvPicPr>
          <p:cNvPr id="6" name="Zástupný symbol pro obsah 3" descr="19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916832"/>
            <a:ext cx="3116552" cy="46187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Svět 2030, tj. za 14 let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TV vysílání v Československu zahájeno před 64 lety, Einstein (+ před 62 lety)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2006 časopis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Convergence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7. ročník, poprvé Nová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konveregence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b="1" dirty="0"/>
          </a:p>
        </p:txBody>
      </p:sp>
      <p:pic>
        <p:nvPicPr>
          <p:cNvPr id="4" name="Obrázek 3" descr="Smart life lis_ta 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0761"/>
            <a:ext cx="8251978" cy="9202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latin typeface="Arial" pitchFamily="34" charset="0"/>
                <a:cs typeface="Arial" pitchFamily="34" charset="0"/>
              </a:rPr>
              <a:t>IoT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může vnést větší efektivnost a zlepšenou produktivitu do existující infrastruktury.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Průmyslový svět přichází s desetiletími dědictví zařízení a existující infrastruktury, které nemohou být jednoduše rychle nebo efektivně nahrazeny.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Smart life lis_ta 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0761"/>
            <a:ext cx="8251978" cy="9202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Odhady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IoT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: 50 miliard zařízení do roku 2025.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Očekává se přibližně 20 miliard připojených zařízení rozmístěných v tržních segmentech zahrnujících průmyslovou automatizaci,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automatizaci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domácnosti a budov,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smart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měřiče spotřeby a poplachové a zabezpečovací produkty a systémy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Obrázek 3" descr="Smart life lis_ta 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0761"/>
            <a:ext cx="8251978" cy="9202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4000" b="1" dirty="0" err="1" smtClean="0">
                <a:latin typeface="Arial" pitchFamily="34" charset="0"/>
                <a:cs typeface="Arial" pitchFamily="34" charset="0"/>
              </a:rPr>
              <a:t>IoT</a:t>
            </a:r>
            <a:r>
              <a:rPr lang="cs-CZ" sz="4000" b="1" dirty="0">
                <a:latin typeface="Arial" pitchFamily="34" charset="0"/>
                <a:cs typeface="Arial" pitchFamily="34" charset="0"/>
              </a:rPr>
              <a:t>		</a:t>
            </a:r>
            <a:r>
              <a:rPr lang="cs-CZ" sz="4000" b="1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cs-CZ" sz="4000" b="1" dirty="0" err="1" smtClean="0">
                <a:latin typeface="Arial" pitchFamily="34" charset="0"/>
                <a:cs typeface="Arial" pitchFamily="34" charset="0"/>
              </a:rPr>
              <a:t>Smart</a:t>
            </a:r>
            <a:endParaRPr lang="cs-CZ" sz="40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příčina		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		následek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pic>
        <p:nvPicPr>
          <p:cNvPr id="4" name="Obrázek 3" descr="Smart life lis_ta 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0761"/>
            <a:ext cx="8251978" cy="9202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4000" b="1" dirty="0" err="1">
                <a:latin typeface="Arial" pitchFamily="34" charset="0"/>
                <a:cs typeface="Arial" pitchFamily="34" charset="0"/>
              </a:rPr>
              <a:t>IoT</a:t>
            </a:r>
            <a:r>
              <a:rPr lang="cs-CZ" sz="4000" b="1" dirty="0">
                <a:latin typeface="Arial" pitchFamily="34" charset="0"/>
                <a:cs typeface="Arial" pitchFamily="34" charset="0"/>
              </a:rPr>
              <a:t>			</a:t>
            </a:r>
            <a:r>
              <a:rPr lang="cs-CZ" sz="4000" b="1" dirty="0" smtClean="0">
                <a:latin typeface="Arial" pitchFamily="34" charset="0"/>
                <a:cs typeface="Arial" pitchFamily="34" charset="0"/>
              </a:rPr>
              <a:t>		Verze </a:t>
            </a:r>
            <a:r>
              <a:rPr lang="cs-CZ" sz="4000" b="1" dirty="0">
                <a:latin typeface="Arial" pitchFamily="34" charset="0"/>
                <a:cs typeface="Arial" pitchFamily="34" charset="0"/>
              </a:rPr>
              <a:t>4.0</a:t>
            </a:r>
          </a:p>
          <a:p>
            <a:pPr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cs-CZ" dirty="0" err="1">
                <a:latin typeface="Arial" pitchFamily="34" charset="0"/>
                <a:cs typeface="Arial" pitchFamily="34" charset="0"/>
              </a:rPr>
              <a:t>Industrial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IoT</a:t>
            </a:r>
            <a:r>
              <a:rPr lang="cs-CZ" dirty="0">
                <a:latin typeface="Arial" pitchFamily="34" charset="0"/>
                <a:cs typeface="Arial" pitchFamily="34" charset="0"/>
              </a:rPr>
              <a:t>		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Industry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>
                <a:latin typeface="Arial" pitchFamily="34" charset="0"/>
                <a:cs typeface="Arial" pitchFamily="34" charset="0"/>
              </a:rPr>
              <a:t>4.0</a:t>
            </a:r>
          </a:p>
          <a:p>
            <a:pPr>
              <a:buNone/>
            </a:pPr>
            <a:r>
              <a:rPr lang="cs-CZ" dirty="0" err="1">
                <a:latin typeface="Arial" pitchFamily="34" charset="0"/>
                <a:cs typeface="Arial" pitchFamily="34" charset="0"/>
              </a:rPr>
              <a:t>Consumer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IoT</a:t>
            </a:r>
            <a:r>
              <a:rPr lang="cs-CZ" dirty="0">
                <a:latin typeface="Arial" pitchFamily="34" charset="0"/>
                <a:cs typeface="Arial" pitchFamily="34" charset="0"/>
              </a:rPr>
              <a:t>	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Hbb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>
                <a:latin typeface="Arial" pitchFamily="34" charset="0"/>
                <a:cs typeface="Arial" pitchFamily="34" charset="0"/>
              </a:rPr>
              <a:t>TV</a:t>
            </a:r>
          </a:p>
          <a:p>
            <a:pPr>
              <a:buNone/>
            </a:pPr>
            <a:r>
              <a:rPr lang="cs-CZ" dirty="0" err="1">
                <a:latin typeface="Arial" pitchFamily="34" charset="0"/>
                <a:cs typeface="Arial" pitchFamily="34" charset="0"/>
              </a:rPr>
              <a:t>Health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IoT</a:t>
            </a:r>
            <a:r>
              <a:rPr lang="cs-CZ" dirty="0">
                <a:latin typeface="Arial" pitchFamily="34" charset="0"/>
                <a:cs typeface="Arial" pitchFamily="34" charset="0"/>
              </a:rPr>
              <a:t>		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Health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>
                <a:latin typeface="Arial" pitchFamily="34" charset="0"/>
                <a:cs typeface="Arial" pitchFamily="34" charset="0"/>
              </a:rPr>
              <a:t>4.0</a:t>
            </a:r>
          </a:p>
          <a:p>
            <a:pPr>
              <a:buNone/>
            </a:pPr>
            <a:r>
              <a:rPr lang="cs-CZ" dirty="0" err="1">
                <a:latin typeface="Arial" pitchFamily="34" charset="0"/>
                <a:cs typeface="Arial" pitchFamily="34" charset="0"/>
              </a:rPr>
              <a:t>Criminal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IoT</a:t>
            </a:r>
            <a:r>
              <a:rPr lang="cs-CZ" dirty="0">
                <a:latin typeface="Arial" pitchFamily="34" charset="0"/>
                <a:cs typeface="Arial" pitchFamily="34" charset="0"/>
              </a:rPr>
              <a:t> ?	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Kyberfóbie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Smart life lis_ta 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0761"/>
            <a:ext cx="8251978" cy="9202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cs-CZ" sz="9800" dirty="0" err="1" smtClean="0">
                <a:latin typeface="Arial" pitchFamily="34" charset="0"/>
                <a:cs typeface="Arial" pitchFamily="34" charset="0"/>
              </a:rPr>
              <a:t>Smart</a:t>
            </a:r>
            <a:r>
              <a:rPr lang="cs-CZ" sz="9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9800" dirty="0">
                <a:latin typeface="Arial" pitchFamily="34" charset="0"/>
                <a:cs typeface="Arial" pitchFamily="34" charset="0"/>
              </a:rPr>
              <a:t>Technologie	</a:t>
            </a:r>
          </a:p>
          <a:p>
            <a:pPr>
              <a:buNone/>
            </a:pPr>
            <a:r>
              <a:rPr lang="cs-CZ" sz="9800" dirty="0" err="1">
                <a:latin typeface="Arial" pitchFamily="34" charset="0"/>
                <a:cs typeface="Arial" pitchFamily="34" charset="0"/>
              </a:rPr>
              <a:t>Smart</a:t>
            </a:r>
            <a:r>
              <a:rPr lang="cs-CZ" sz="9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9800" dirty="0" err="1">
                <a:latin typeface="Arial" pitchFamily="34" charset="0"/>
                <a:cs typeface="Arial" pitchFamily="34" charset="0"/>
              </a:rPr>
              <a:t>Grid</a:t>
            </a:r>
            <a:endParaRPr lang="cs-CZ" sz="9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9800" dirty="0" err="1">
                <a:latin typeface="Arial" pitchFamily="34" charset="0"/>
                <a:cs typeface="Arial" pitchFamily="34" charset="0"/>
              </a:rPr>
              <a:t>Smart</a:t>
            </a:r>
            <a:r>
              <a:rPr lang="cs-CZ" sz="9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9800" dirty="0" err="1">
                <a:latin typeface="Arial" pitchFamily="34" charset="0"/>
                <a:cs typeface="Arial" pitchFamily="34" charset="0"/>
              </a:rPr>
              <a:t>Factory</a:t>
            </a:r>
            <a:endParaRPr lang="cs-CZ" sz="9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9800" dirty="0" err="1">
                <a:latin typeface="Arial" pitchFamily="34" charset="0"/>
                <a:cs typeface="Arial" pitchFamily="34" charset="0"/>
              </a:rPr>
              <a:t>Smart</a:t>
            </a:r>
            <a:r>
              <a:rPr lang="cs-CZ" sz="9800" dirty="0">
                <a:latin typeface="Arial" pitchFamily="34" charset="0"/>
                <a:cs typeface="Arial" pitchFamily="34" charset="0"/>
              </a:rPr>
              <a:t> TV		  </a:t>
            </a:r>
            <a:r>
              <a:rPr lang="cs-CZ" sz="9800" dirty="0" smtClean="0">
                <a:latin typeface="Arial" pitchFamily="34" charset="0"/>
                <a:cs typeface="Arial" pitchFamily="34" charset="0"/>
              </a:rPr>
              <a:t>	 </a:t>
            </a:r>
            <a:r>
              <a:rPr lang="cs-CZ" sz="9800" dirty="0">
                <a:latin typeface="Arial" pitchFamily="34" charset="0"/>
                <a:cs typeface="Arial" pitchFamily="34" charset="0"/>
              </a:rPr>
              <a:t>=	</a:t>
            </a:r>
            <a:r>
              <a:rPr lang="cs-CZ" sz="9800" b="1" dirty="0" err="1">
                <a:latin typeface="Arial" pitchFamily="34" charset="0"/>
                <a:cs typeface="Arial" pitchFamily="34" charset="0"/>
              </a:rPr>
              <a:t>Smart</a:t>
            </a:r>
            <a:r>
              <a:rPr lang="cs-CZ" sz="98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9800" b="1" dirty="0" err="1" smtClean="0">
                <a:latin typeface="Arial" pitchFamily="34" charset="0"/>
                <a:cs typeface="Arial" pitchFamily="34" charset="0"/>
              </a:rPr>
              <a:t>Life</a:t>
            </a:r>
            <a:r>
              <a:rPr lang="cs-CZ" sz="9800" b="1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9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9800" dirty="0" err="1">
                <a:latin typeface="Arial" pitchFamily="34" charset="0"/>
                <a:cs typeface="Arial" pitchFamily="34" charset="0"/>
              </a:rPr>
              <a:t>Smart</a:t>
            </a:r>
            <a:r>
              <a:rPr lang="cs-CZ" sz="9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9800" dirty="0" err="1">
                <a:latin typeface="Arial" pitchFamily="34" charset="0"/>
                <a:cs typeface="Arial" pitchFamily="34" charset="0"/>
              </a:rPr>
              <a:t>Home</a:t>
            </a:r>
            <a:endParaRPr lang="cs-CZ" sz="9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9800" dirty="0" err="1">
                <a:latin typeface="Arial" pitchFamily="34" charset="0"/>
                <a:cs typeface="Arial" pitchFamily="34" charset="0"/>
              </a:rPr>
              <a:t>Smart</a:t>
            </a:r>
            <a:r>
              <a:rPr lang="cs-CZ" sz="9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9800" dirty="0" err="1">
                <a:latin typeface="Arial" pitchFamily="34" charset="0"/>
                <a:cs typeface="Arial" pitchFamily="34" charset="0"/>
              </a:rPr>
              <a:t>Building</a:t>
            </a:r>
            <a:endParaRPr lang="cs-CZ" sz="9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9800" dirty="0" err="1">
                <a:latin typeface="Arial" pitchFamily="34" charset="0"/>
                <a:cs typeface="Arial" pitchFamily="34" charset="0"/>
              </a:rPr>
              <a:t>Smart</a:t>
            </a:r>
            <a:r>
              <a:rPr lang="cs-CZ" sz="9800" dirty="0">
                <a:latin typeface="Arial" pitchFamily="34" charset="0"/>
                <a:cs typeface="Arial" pitchFamily="34" charset="0"/>
              </a:rPr>
              <a:t> City</a:t>
            </a:r>
          </a:p>
          <a:p>
            <a:pPr>
              <a:buNone/>
            </a:pPr>
            <a:r>
              <a:rPr lang="cs-CZ" sz="9800" dirty="0" err="1">
                <a:latin typeface="Arial" pitchFamily="34" charset="0"/>
                <a:cs typeface="Arial" pitchFamily="34" charset="0"/>
              </a:rPr>
              <a:t>Smart</a:t>
            </a:r>
            <a:r>
              <a:rPr lang="cs-CZ" sz="9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9800" dirty="0" err="1">
                <a:latin typeface="Arial" pitchFamily="34" charset="0"/>
                <a:cs typeface="Arial" pitchFamily="34" charset="0"/>
              </a:rPr>
              <a:t>Health</a:t>
            </a:r>
            <a:r>
              <a:rPr lang="cs-CZ" sz="9800" dirty="0">
                <a:latin typeface="Arial" pitchFamily="34" charset="0"/>
                <a:cs typeface="Arial" pitchFamily="34" charset="0"/>
              </a:rPr>
              <a:t> IT</a:t>
            </a:r>
          </a:p>
          <a:p>
            <a:pPr>
              <a:buNone/>
            </a:pPr>
            <a:r>
              <a:rPr lang="cs-CZ" sz="8000" dirty="0"/>
              <a:t> 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</p:txBody>
      </p:sp>
      <p:pic>
        <p:nvPicPr>
          <p:cNvPr id="5" name="Obrázek 4" descr="Smart life lis_ta 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0761"/>
            <a:ext cx="8251978" cy="9202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Konektivita umožňuje zcela nové a inovativní aplikace, jako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smart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domácnosti, sledování zdravotních funkcí a pohybových aktivit nebo mobilní platby.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Televize se mění. Z lokální se stává globální. Jsme svědky zrození nové globální internetové TV sítě.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Smart life lis_ta 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0761"/>
            <a:ext cx="8251978" cy="9202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241</Words>
  <Application>Microsoft Office PowerPoint</Application>
  <PresentationFormat>Předvádění na obrazovce (4:3)</PresentationFormat>
  <Paragraphs>65</Paragraphs>
  <Slides>17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 Smart Life v éře IoT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zh</vt:lpstr>
    </vt:vector>
  </TitlesOfParts>
  <Company>Sdělovací technika s.r.o.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Life v éře IoT </dc:title>
  <dc:creator>Eva Metelkova</dc:creator>
  <cp:lastModifiedBy>Eva Metelkova</cp:lastModifiedBy>
  <cp:revision>15</cp:revision>
  <dcterms:created xsi:type="dcterms:W3CDTF">2016-03-11T12:40:28Z</dcterms:created>
  <dcterms:modified xsi:type="dcterms:W3CDTF">2016-05-30T09:15:29Z</dcterms:modified>
</cp:coreProperties>
</file>