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4" r:id="rId5"/>
    <p:sldId id="287" r:id="rId6"/>
    <p:sldId id="286" r:id="rId7"/>
    <p:sldId id="261" r:id="rId8"/>
    <p:sldId id="284" r:id="rId9"/>
    <p:sldId id="285" r:id="rId10"/>
    <p:sldId id="273" r:id="rId11"/>
    <p:sldId id="263" r:id="rId12"/>
    <p:sldId id="283" r:id="rId13"/>
    <p:sldId id="279" r:id="rId14"/>
    <p:sldId id="280" r:id="rId15"/>
    <p:sldId id="281" r:id="rId16"/>
    <p:sldId id="282" r:id="rId17"/>
    <p:sldId id="272" r:id="rId18"/>
    <p:sldId id="268" r:id="rId19"/>
  </p:sldIdLst>
  <p:sldSz cx="9144000" cy="6858000" type="screen4x3"/>
  <p:notesSz cx="6724650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257-F02F-4B13-8C6F-3D3CEA8046E6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D257-F02F-4B13-8C6F-3D3CEA8046E6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214F7-33D6-44F0-B059-3ABC1847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latin typeface="Arial" pitchFamily="34" charset="0"/>
                <a:cs typeface="Arial" pitchFamily="34" charset="0"/>
              </a:rPr>
              <a:t>Smart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Life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28042" cy="98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1648619"/>
            <a:ext cx="59721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Smart life lis_ta 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Dne:11.10. 2017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Počet účastníků: cca 90 </a:t>
            </a: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(Siemens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Danfoss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ČVUT, ČMI, 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Teradata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ELVAC, FOXON, ABRA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atd.)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Metelkova\Desktop\PA116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9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Program: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Ing. Roman Holý Ph.D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Národní centrum Průmyslu 4.0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Petr J. Kalaš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CBCSD – Udržitelná vize Průmyslu 4.0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Vratislav Beneš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Optisolutions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Průmysl 4.0 – vize uvedené do praxe </a:t>
            </a:r>
            <a:endParaRPr lang="cs-CZ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Jan Prokš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Elektrotechnická asociace ČR –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GDPR a probíhající digitální transformace v elektrotechnických firmách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Karel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Firley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Oracle –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Oracle Internet of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Things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Martin Červinka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ABB –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Nové příležitosti v digitální éře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Tomáš Halva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Beckhoff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Využití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computingu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při optimalizaci strojů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2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Ing. Jiří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Merz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MBA,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Merz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s.r.o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Digitální transformace – aktuální situace, trendy a vize v průmyslu ČR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Svatopluk Vítek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SCADA servis s.r.o. –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iT!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pro efektivní výrobu v době 4. průmyslové revoluce </a:t>
            </a:r>
            <a:endParaRPr lang="cs-CZ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Hana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Balášová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ALEF NULA –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Connected machine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2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Oldřich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Kračmer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Technologická platforma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Pavel Vejnar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NGC –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Vzdálený management klíčových charakteristik externího strojního zařízení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7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Konference 2018</a:t>
            </a:r>
          </a:p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Smart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life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eHealth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Day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Industry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4.0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ICT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Kybernetická bezpečnost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Inteligentní doprava a Smart City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Inteligentní budovy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dirty="0" err="1" smtClean="0"/>
              <a:t>zh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 </a:t>
            </a:r>
            <a:r>
              <a:rPr lang="cs-CZ" dirty="0" smtClean="0"/>
              <a:t>			</a:t>
            </a: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Děkuji za pozornost</a:t>
            </a:r>
          </a:p>
          <a:p>
            <a:pPr>
              <a:buNone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Mgr. Eva Metelková</a:t>
            </a:r>
          </a:p>
          <a:p>
            <a:pPr algn="ctr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Sdělovací technika s.r.o.</a:t>
            </a:r>
          </a:p>
          <a:p>
            <a:pPr algn="ctr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www.stech.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cz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</p:txBody>
      </p:sp>
      <p:pic>
        <p:nvPicPr>
          <p:cNvPr id="5" name="Obrázek 4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RNDr. Petr Beneš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šéfredaktor Sdělovací technika/ Smart Technologie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vedoucí pracovní skupiny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Smart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Life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Smart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Cities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České podnikatelské rady pro udržitelný rozvoj     </a:t>
            </a:r>
          </a:p>
          <a:p>
            <a:endParaRPr lang="cs-CZ" dirty="0" smtClean="0"/>
          </a:p>
        </p:txBody>
      </p:sp>
      <p:pic>
        <p:nvPicPr>
          <p:cNvPr id="5" name="Obrázek 4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  <p:pic>
        <p:nvPicPr>
          <p:cNvPr id="8" name="Obrázek 7" descr="cbcs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0294" y="4654288"/>
            <a:ext cx="3302756" cy="1078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			Konference SL 2017</a:t>
            </a:r>
          </a:p>
          <a:p>
            <a:pPr>
              <a:buNone/>
            </a:pP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				Výběr:</a:t>
            </a:r>
          </a:p>
          <a:p>
            <a:pPr>
              <a:buNone/>
            </a:pPr>
            <a:endParaRPr lang="cs-CZ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Smart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Cities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 udržitelný rozvoj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Vize v automatizaci –Průmysl 4.0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4" name="Obrázek 3" descr="Smart life lis_ta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761"/>
            <a:ext cx="8251978" cy="92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90" y="1600200"/>
            <a:ext cx="61648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88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3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itchFamily="34" charset="0"/>
              </a:rPr>
              <a:t>2</a:t>
            </a:r>
            <a:r>
              <a:rPr lang="cs-CZ" dirty="0">
                <a:latin typeface="Arial" pitchFamily="34" charset="0"/>
                <a:cs typeface="Arial" pitchFamily="34" charset="0"/>
              </a:rPr>
              <a:t>. ročník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Dne: 12.9.2017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Počet účastníků: cca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(O2, T-Mobile, CRA,  T-SOFT, CDT, WAGO, VSB,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VUT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Brno atd.)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88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4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S:\pro\Metelkovou\SC2017\P9126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88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62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Program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Jan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Žůrek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CBCSD: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Smart Cities 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2030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Prof. Dr. Ing. Miroslav Svítek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ČVUT: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Laboratoř Smart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na CIIRC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Ivo Říha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SIC: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Co potřebuje chytrý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Ing. et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 Eva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Velísková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VUT Brno: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Chytrý region v Brně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pPr>
              <a:buNone/>
            </a:pPr>
            <a:endParaRPr lang="cs-CZ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88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Mgr. Václav Pávek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ředitel Smart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Cities&amp;Regions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ve společnosti GORDIC: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– chytré úřady v éře Smart </a:t>
            </a:r>
            <a:r>
              <a:rPr lang="cs-CZ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Ondřej Krátký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Liftago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Autonomní doprava ve Smart City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Jiří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Šintál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Vodafone: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Chytrá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konektivita pro rozvoj Smart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88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93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Mgr. Jiří Matěj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krajský ICT architekt: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Moravskoslezský Smart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Michal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Kuzmič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UCEEB ČVUT: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Sociální udržitelnost stavebních a technologických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projektů</a:t>
            </a: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 Iva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Seigertschmidová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Operátor ICT: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Smart Prague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88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8258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287</Words>
  <Application>Microsoft Office PowerPoint</Application>
  <PresentationFormat>Předvádění na obrazovce (4:3)</PresentationFormat>
  <Paragraphs>57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Motiv sady Office</vt:lpstr>
      <vt:lpstr> Smart Life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zh</vt:lpstr>
    </vt:vector>
  </TitlesOfParts>
  <Company>Sdělovací technika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Life v éře IoT</dc:title>
  <dc:creator>Eva Metelkova</dc:creator>
  <cp:lastModifiedBy>veronika.zurovcova@seznam.cz</cp:lastModifiedBy>
  <cp:revision>23</cp:revision>
  <cp:lastPrinted>2017-10-23T11:43:05Z</cp:lastPrinted>
  <dcterms:created xsi:type="dcterms:W3CDTF">2016-03-11T12:40:28Z</dcterms:created>
  <dcterms:modified xsi:type="dcterms:W3CDTF">2017-10-24T08:07:58Z</dcterms:modified>
</cp:coreProperties>
</file>