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3.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4.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79" r:id="rId2"/>
    <p:sldMasterId id="2147483698" r:id="rId3"/>
    <p:sldMasterId id="2147483717" r:id="rId4"/>
  </p:sldMasterIdLst>
  <p:sldIdLst>
    <p:sldId id="261" r:id="rId5"/>
    <p:sldId id="262" r:id="rId6"/>
    <p:sldId id="257" r:id="rId7"/>
    <p:sldId id="258" r:id="rId8"/>
    <p:sldId id="259" r:id="rId9"/>
    <p:sldId id="264" r:id="rId10"/>
    <p:sldId id="265" r:id="rId11"/>
    <p:sldId id="260" r:id="rId12"/>
    <p:sldId id="266" r:id="rId13"/>
  </p:sldIdLst>
  <p:sldSz cx="9144000" cy="6858000" type="screen4x3"/>
  <p:notesSz cx="6662738" cy="9906000"/>
  <p:custDataLst>
    <p:tags r:id="rId14"/>
  </p:custDataLst>
  <p:defaultTextStyle>
    <a:defPPr>
      <a:defRPr lang="en-US"/>
    </a:defPPr>
    <a:lvl1pPr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1pPr>
    <a:lvl2pPr marL="466481"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2pPr>
    <a:lvl3pPr marL="932962"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3pPr>
    <a:lvl4pPr marL="1399443"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4pPr>
    <a:lvl5pPr marL="1865925"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5pPr>
    <a:lvl6pPr marL="2332406" algn="l" defTabSz="932962" rtl="0" eaLnBrk="1" latinLnBrk="0" hangingPunct="1">
      <a:defRPr sz="1428" i="1" kern="1200">
        <a:solidFill>
          <a:schemeClr val="tx1"/>
        </a:solidFill>
        <a:latin typeface="Arial" pitchFamily="34" charset="0"/>
        <a:ea typeface="+mn-ea"/>
        <a:cs typeface="+mn-cs"/>
      </a:defRPr>
    </a:lvl6pPr>
    <a:lvl7pPr marL="2798887" algn="l" defTabSz="932962" rtl="0" eaLnBrk="1" latinLnBrk="0" hangingPunct="1">
      <a:defRPr sz="1428" i="1" kern="1200">
        <a:solidFill>
          <a:schemeClr val="tx1"/>
        </a:solidFill>
        <a:latin typeface="Arial" pitchFamily="34" charset="0"/>
        <a:ea typeface="+mn-ea"/>
        <a:cs typeface="+mn-cs"/>
      </a:defRPr>
    </a:lvl7pPr>
    <a:lvl8pPr marL="3265368" algn="l" defTabSz="932962" rtl="0" eaLnBrk="1" latinLnBrk="0" hangingPunct="1">
      <a:defRPr sz="1428" i="1" kern="1200">
        <a:solidFill>
          <a:schemeClr val="tx1"/>
        </a:solidFill>
        <a:latin typeface="Arial" pitchFamily="34" charset="0"/>
        <a:ea typeface="+mn-ea"/>
        <a:cs typeface="+mn-cs"/>
      </a:defRPr>
    </a:lvl8pPr>
    <a:lvl9pPr marL="3731849" algn="l" defTabSz="932962" rtl="0" eaLnBrk="1" latinLnBrk="0" hangingPunct="1">
      <a:defRPr sz="1428" i="1"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3952" userDrawn="1">
          <p15:clr>
            <a:srgbClr val="A4A3A4"/>
          </p15:clr>
        </p15:guide>
        <p15:guide id="2" pos="5443" userDrawn="1">
          <p15:clr>
            <a:srgbClr val="A4A3A4"/>
          </p15:clr>
        </p15:guide>
      </p15:sldGuideLst>
    </p:ext>
    <p:ext uri="{2D200454-40CA-4A62-9FC3-DE9A4176ACB9}">
      <p15:notesGuideLst xmlns="" xmlns:p15="http://schemas.microsoft.com/office/powerpoint/2012/main">
        <p15:guide id="1" orient="horz" pos="3120">
          <p15:clr>
            <a:srgbClr val="A4A3A4"/>
          </p15:clr>
        </p15:guide>
        <p15:guide id="2" pos="20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5.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3.xml"/><Relationship Id="rId1" Type="http://schemas.openxmlformats.org/officeDocument/2006/relationships/tags" Target="../tags/tag7.xml"/><Relationship Id="rId4"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8.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grpSp>
        <p:nvGrpSpPr>
          <p:cNvPr id="13346" name="McK Title Elements" hidden="1"/>
          <p:cNvGrpSpPr>
            <a:grpSpLocks/>
          </p:cNvGrpSpPr>
          <p:nvPr/>
        </p:nvGrpSpPr>
        <p:grpSpPr bwMode="auto">
          <a:xfrm>
            <a:off x="2863879" y="2183416"/>
            <a:ext cx="5130035" cy="4601696"/>
            <a:chOff x="1768" y="1348"/>
            <a:chExt cx="3167" cy="2841"/>
          </a:xfrm>
        </p:grpSpPr>
        <p:sp>
          <p:nvSpPr>
            <p:cNvPr id="13331" name="McK Confidential" hidden="1"/>
            <p:cNvSpPr txBox="1">
              <a:spLocks noChangeArrowheads="1"/>
            </p:cNvSpPr>
            <p:nvPr/>
          </p:nvSpPr>
          <p:spPr bwMode="auto">
            <a:xfrm>
              <a:off x="1768" y="1348"/>
              <a:ext cx="936" cy="138"/>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sz="1428" i="0"/>
                <a:t>DŮVĚRNÉ</a:t>
              </a:r>
            </a:p>
          </p:txBody>
        </p:sp>
        <p:sp>
          <p:nvSpPr>
            <p:cNvPr id="13332" name="McK Document" hidden="1"/>
            <p:cNvSpPr txBox="1">
              <a:spLocks noChangeArrowheads="1"/>
            </p:cNvSpPr>
            <p:nvPr/>
          </p:nvSpPr>
          <p:spPr bwMode="auto">
            <a:xfrm>
              <a:off x="1768" y="3045"/>
              <a:ext cx="3167" cy="138"/>
            </a:xfrm>
            <a:prstGeom prst="rect">
              <a:avLst/>
            </a:prstGeom>
            <a:noFill/>
            <a:ln w="9525">
              <a:noFill/>
              <a:miter lim="800000"/>
              <a:headEnd/>
              <a:tailEnd/>
            </a:ln>
            <a:effectLst/>
          </p:spPr>
          <p:txBody>
            <a:bodyPr lIns="0" tIns="0" rIns="0" bIns="0" anchor="b">
              <a:spAutoFit/>
            </a:bodyPr>
            <a:lstStyle/>
            <a:p>
              <a:pPr algn="l" eaLnBrk="1" hangingPunct="1">
                <a:spcBef>
                  <a:spcPct val="0"/>
                </a:spcBef>
                <a:buClrTx/>
                <a:buFontTx/>
                <a:buNone/>
              </a:pPr>
              <a:r>
                <a:rPr lang="cs-CZ" sz="1428" i="0"/>
                <a:t>Dokument</a:t>
              </a:r>
            </a:p>
          </p:txBody>
        </p:sp>
        <p:sp>
          <p:nvSpPr>
            <p:cNvPr id="13333" name="McK Date" hidden="1"/>
            <p:cNvSpPr txBox="1">
              <a:spLocks noChangeArrowheads="1"/>
            </p:cNvSpPr>
            <p:nvPr/>
          </p:nvSpPr>
          <p:spPr bwMode="auto">
            <a:xfrm>
              <a:off x="1768" y="3216"/>
              <a:ext cx="3167" cy="138"/>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sz="1428" i="0"/>
                <a:t>Datum</a:t>
              </a:r>
            </a:p>
          </p:txBody>
        </p:sp>
        <p:sp>
          <p:nvSpPr>
            <p:cNvPr id="13334" name="McK Disclaimer" hidden="1"/>
            <p:cNvSpPr>
              <a:spLocks noChangeArrowheads="1"/>
            </p:cNvSpPr>
            <p:nvPr>
              <p:custDataLst>
                <p:tags r:id="rId1"/>
              </p:custDataLst>
            </p:nvPr>
          </p:nvSpPr>
          <p:spPr bwMode="auto">
            <a:xfrm>
              <a:off x="1768" y="3753"/>
              <a:ext cx="2303" cy="436"/>
            </a:xfrm>
            <a:prstGeom prst="rect">
              <a:avLst/>
            </a:prstGeom>
            <a:noFill/>
            <a:ln w="9525">
              <a:noFill/>
              <a:miter lim="800000"/>
              <a:headEnd/>
              <a:tailEnd/>
            </a:ln>
            <a:effectLst/>
          </p:spPr>
          <p:txBody>
            <a:bodyPr lIns="0" tIns="0" rIns="0" bIns="0" anchor="b">
              <a:spAutoFit/>
            </a:bodyPr>
            <a:lstStyle/>
            <a:p>
              <a:pPr algn="l" defTabSz="804863">
                <a:spcBef>
                  <a:spcPct val="0"/>
                </a:spcBef>
                <a:buClrTx/>
                <a:buFontTx/>
                <a:buNone/>
              </a:pPr>
              <a:r>
                <a:rPr lang="cs-CZ" sz="900" i="0"/>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3343" name="Working Draft Text" hidden="1"/>
          <p:cNvSpPr>
            <a:spLocks noChangeArrowheads="1"/>
          </p:cNvSpPr>
          <p:nvPr/>
        </p:nvSpPr>
        <p:spPr bwMode="auto">
          <a:xfrm>
            <a:off x="427638" y="349865"/>
            <a:ext cx="3110094" cy="310888"/>
          </a:xfrm>
          <a:prstGeom prst="rect">
            <a:avLst/>
          </a:prstGeom>
          <a:noFill/>
          <a:ln w="9525">
            <a:noFill/>
            <a:miter lim="800000"/>
            <a:headEnd/>
            <a:tailEnd/>
          </a:ln>
          <a:effectLst/>
        </p:spPr>
        <p:txBody>
          <a:bodyPr lIns="0" tIns="0" rIns="0" bIns="0">
            <a:spAutoFit/>
          </a:bodyPr>
          <a:lstStyle/>
          <a:p>
            <a:pPr defTabSz="895350" eaLnBrk="1" hangingPunct="1">
              <a:lnSpc>
                <a:spcPct val="110000"/>
              </a:lnSpc>
              <a:spcBef>
                <a:spcPct val="0"/>
              </a:spcBef>
              <a:buClrTx/>
              <a:buSzPct val="120000"/>
              <a:buFontTx/>
              <a:buNone/>
            </a:pPr>
            <a:r>
              <a:rPr lang="cs-CZ" sz="1800" b="1" i="0">
                <a:solidFill>
                  <a:schemeClr val="bg1"/>
                </a:solidFill>
              </a:rPr>
              <a:t>Working Draft    </a:t>
            </a:r>
          </a:p>
        </p:txBody>
      </p:sp>
      <p:sp>
        <p:nvSpPr>
          <p:cNvPr id="13344" name="Working Draft" hidden="1"/>
          <p:cNvSpPr txBox="1">
            <a:spLocks noChangeArrowheads="1"/>
          </p:cNvSpPr>
          <p:nvPr/>
        </p:nvSpPr>
        <p:spPr bwMode="auto">
          <a:xfrm>
            <a:off x="427638" y="594447"/>
            <a:ext cx="4674257" cy="188417"/>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1200" i="0"/>
              <a:t>Last Modified 10/4/2004 4:39:06 PM Central Europe Standard Time</a:t>
            </a:r>
            <a:endParaRPr lang="cs-CZ" sz="1200" i="0"/>
          </a:p>
        </p:txBody>
      </p:sp>
      <p:sp>
        <p:nvSpPr>
          <p:cNvPr id="13345" name="Printed" hidden="1"/>
          <p:cNvSpPr txBox="1">
            <a:spLocks noChangeArrowheads="1"/>
          </p:cNvSpPr>
          <p:nvPr/>
        </p:nvSpPr>
        <p:spPr bwMode="auto">
          <a:xfrm>
            <a:off x="427638" y="816351"/>
            <a:ext cx="4305579" cy="188417"/>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1200" i="0"/>
              <a:t>Printed 10/4/2004 11:36:40 AM Central Europe Standard Time</a:t>
            </a:r>
          </a:p>
        </p:txBody>
      </p:sp>
      <p:sp>
        <p:nvSpPr>
          <p:cNvPr id="19" name="Rectangle 92"/>
          <p:cNvSpPr>
            <a:spLocks noGrp="1" noChangeArrowheads="1"/>
          </p:cNvSpPr>
          <p:nvPr>
            <p:ph type="title" hasCustomPrompt="1"/>
          </p:nvPr>
        </p:nvSpPr>
        <p:spPr bwMode="auto">
          <a:xfrm>
            <a:off x="504000" y="1052730"/>
            <a:ext cx="6876000" cy="19236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ts val="5000"/>
              </a:lnSpc>
              <a:defRPr sz="3600" b="0" cap="all" baseline="0">
                <a:solidFill>
                  <a:srgbClr val="F24F00"/>
                </a:solidFill>
                <a:latin typeface="+mj-lt"/>
                <a:cs typeface="Arial CE" panose="020B0604020202020204" pitchFamily="34" charset="0"/>
              </a:defRPr>
            </a:lvl1pPr>
          </a:lstStyle>
          <a:p>
            <a:pPr lvl="0"/>
            <a:r>
              <a:rPr lang="cs-CZ" dirty="0" smtClean="0"/>
              <a:t>KLIKNUTÍM </a:t>
            </a:r>
            <a:r>
              <a:rPr lang="cs-CZ" smtClean="0"/>
              <a:t>VLOŽÍTE </a:t>
            </a:r>
            <a:br>
              <a:rPr lang="cs-CZ" smtClean="0"/>
            </a:br>
            <a:r>
              <a:rPr lang="cs-CZ" smtClean="0"/>
              <a:t>NADPIS </a:t>
            </a:r>
            <a:r>
              <a:rPr lang="cs-CZ" dirty="0" smtClean="0"/>
              <a:t>PREZENTACE</a:t>
            </a:r>
            <a:br>
              <a:rPr lang="cs-CZ" dirty="0" smtClean="0"/>
            </a:br>
            <a:endParaRPr lang="cs-CZ" dirty="0" smtClean="0"/>
          </a:p>
        </p:txBody>
      </p:sp>
      <p:sp>
        <p:nvSpPr>
          <p:cNvPr id="7" name="Text Placeholder 6"/>
          <p:cNvSpPr>
            <a:spLocks noGrp="1"/>
          </p:cNvSpPr>
          <p:nvPr>
            <p:ph type="body" sz="quarter" idx="10" hasCustomPrompt="1"/>
          </p:nvPr>
        </p:nvSpPr>
        <p:spPr>
          <a:xfrm>
            <a:off x="503238" y="4675937"/>
            <a:ext cx="1846262" cy="241300"/>
          </a:xfrm>
        </p:spPr>
        <p:txBody>
          <a:bodyPr/>
          <a:lstStyle>
            <a:lvl1pPr>
              <a:defRPr sz="1800" b="1" baseline="0">
                <a:solidFill>
                  <a:srgbClr val="F24F00"/>
                </a:solidFill>
              </a:defRPr>
            </a:lvl1pPr>
          </a:lstStyle>
          <a:p>
            <a:pPr lvl="0"/>
            <a:r>
              <a:rPr lang="cs-CZ" dirty="0" smtClean="0"/>
              <a:t>měsíc rok</a:t>
            </a:r>
            <a:endParaRPr lang="cs-CZ" dirty="0"/>
          </a:p>
        </p:txBody>
      </p:sp>
      <p:sp>
        <p:nvSpPr>
          <p:cNvPr id="9" name="Text Placeholder 8"/>
          <p:cNvSpPr>
            <a:spLocks noGrp="1"/>
          </p:cNvSpPr>
          <p:nvPr>
            <p:ph type="body" sz="quarter" idx="11" hasCustomPrompt="1"/>
          </p:nvPr>
        </p:nvSpPr>
        <p:spPr>
          <a:xfrm>
            <a:off x="503238" y="5760000"/>
            <a:ext cx="2532062" cy="653500"/>
          </a:xfrm>
        </p:spPr>
        <p:txBody>
          <a:bodyPr/>
          <a:lstStyle>
            <a:lvl1pPr>
              <a:lnSpc>
                <a:spcPts val="1900"/>
              </a:lnSpc>
              <a:defRPr sz="1600" b="1">
                <a:solidFill>
                  <a:srgbClr val="F24F00"/>
                </a:solidFill>
              </a:defRPr>
            </a:lvl1pPr>
          </a:lstStyle>
          <a:p>
            <a:pPr lvl="0"/>
            <a:r>
              <a:rPr lang="cs-CZ" dirty="0" smtClean="0"/>
              <a:t>Jméno Příjmení</a:t>
            </a:r>
          </a:p>
          <a:p>
            <a:pPr lvl="0"/>
            <a:r>
              <a:rPr lang="cs-CZ" dirty="0" smtClean="0"/>
              <a:t>funkce</a:t>
            </a:r>
            <a:endParaRPr lang="cs-CZ"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602353"/>
            <a:ext cx="9144000" cy="253538"/>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884000" y="468000"/>
            <a:ext cx="756000" cy="756000"/>
          </a:xfrm>
          <a:prstGeom prst="rect">
            <a:avLst/>
          </a:prstGeom>
        </p:spPr>
      </p:pic>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cSld>
  <p:clrMapOvr>
    <a:masterClrMapping/>
  </p:clrMapOvr>
  <p:extLst mod="1">
    <p:ext uri="{DCECCB84-F9BA-43D5-87BE-67443E8EF086}">
      <p15:sldGuideLst xmlns="" xmlns:p15="http://schemas.microsoft.com/office/powerpoint/2012/main">
        <p15:guide id="1" orient="horz" pos="777" userDrawn="1">
          <p15:clr>
            <a:srgbClr val="FBAE40"/>
          </p15:clr>
        </p15:guide>
        <p15:guide id="2" pos="496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liparty - šediv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2088000" y="2527200"/>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4"/>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2"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6"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900351200"/>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userDrawn="1">
          <p15:clr>
            <a:srgbClr val="FBAE40"/>
          </p15:clr>
        </p15:guide>
        <p15:guide id="0" pos="31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liparty - bíl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dirty="0" smtClean="0"/>
              <a:t>PO KLIKNUTÍ MŮŽETE ZADAT VLASTNÍ NADPIS, V TÉTO ŠABLONĚ IDEÁLNĚ DVOUŘÁDKOVÝ</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2088000" y="2102400"/>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2088000" y="3831274"/>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12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219176661"/>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liparty - bíl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2088000" y="2527200"/>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4"/>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2"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6"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418414679"/>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65" userDrawn="1">
          <p15:clr>
            <a:srgbClr val="FBAE40"/>
          </p15:clr>
        </p15:guide>
        <p15:guide id="3" pos="31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liparty s textem v rámečku">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0" y="38312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dirty="0" smtClean="0"/>
              <a:t>PO KLIKNUTÍ MŮŽETE ZADAT VLASTNÍ NADPIS, V TÉTO ŠABLONĚ IDEÁLNĚ DVOUŘÁDKOVÝ</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504000" y="2102400"/>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504000" y="3831274"/>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2153753695"/>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liparty s textem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3"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17" name="Content Placeholder 2"/>
          <p:cNvSpPr>
            <a:spLocks noGrp="1"/>
          </p:cNvSpPr>
          <p:nvPr>
            <p:ph idx="1"/>
          </p:nvPr>
        </p:nvSpPr>
        <p:spPr>
          <a:xfrm>
            <a:off x="504000" y="2527200"/>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8" name="Content Placeholder 2"/>
          <p:cNvSpPr>
            <a:spLocks noGrp="1"/>
          </p:cNvSpPr>
          <p:nvPr>
            <p:ph idx="13"/>
          </p:nvPr>
        </p:nvSpPr>
        <p:spPr>
          <a:xfrm>
            <a:off x="504000" y="4256074"/>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2861226133"/>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liparty v rámečku">
    <p:spTree>
      <p:nvGrpSpPr>
        <p:cNvPr id="1" name=""/>
        <p:cNvGrpSpPr/>
        <p:nvPr/>
      </p:nvGrpSpPr>
      <p:grpSpPr>
        <a:xfrm>
          <a:off x="0" y="0"/>
          <a:ext cx="0" cy="0"/>
          <a:chOff x="0" y="0"/>
          <a:chExt cx="0" cy="0"/>
        </a:xfrm>
      </p:grpSpPr>
      <p:sp>
        <p:nvSpPr>
          <p:cNvPr id="16" name="Content Placeholder 2"/>
          <p:cNvSpPr>
            <a:spLocks noGrp="1"/>
          </p:cNvSpPr>
          <p:nvPr>
            <p:ph idx="13"/>
          </p:nvPr>
        </p:nvSpPr>
        <p:spPr>
          <a:xfrm>
            <a:off x="504000" y="3831274"/>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5" name="Content Placeholder 2"/>
          <p:cNvSpPr>
            <a:spLocks noGrp="1"/>
          </p:cNvSpPr>
          <p:nvPr>
            <p:ph idx="1"/>
          </p:nvPr>
        </p:nvSpPr>
        <p:spPr>
          <a:xfrm>
            <a:off x="504000" y="2102400"/>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1274"/>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a:ln w="15875">
            <a:solidFill>
              <a:srgbClr val="C8C8C8"/>
            </a:solidFill>
          </a:ln>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521675402"/>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liparty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p:nvPr>
        </p:nvSpPr>
        <p:spPr>
          <a:xfrm>
            <a:off x="504000" y="4256074"/>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
          </p:nvPr>
        </p:nvSpPr>
        <p:spPr>
          <a:xfrm>
            <a:off x="504000" y="2527200"/>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9" name="Picture Placeholder 3"/>
          <p:cNvSpPr>
            <a:spLocks noGrp="1"/>
          </p:cNvSpPr>
          <p:nvPr>
            <p:ph type="pic" sz="quarter" idx="15" hasCustomPrompt="1"/>
          </p:nvPr>
        </p:nvSpPr>
        <p:spPr>
          <a:xfrm>
            <a:off x="504000" y="4256074"/>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20" name="Picture Placeholder 3"/>
          <p:cNvSpPr>
            <a:spLocks noGrp="1"/>
          </p:cNvSpPr>
          <p:nvPr>
            <p:ph type="pic" sz="quarter" idx="14" hasCustomPrompt="1"/>
          </p:nvPr>
        </p:nvSpPr>
        <p:spPr>
          <a:xfrm>
            <a:off x="504000" y="2527200"/>
            <a:ext cx="1584000" cy="1583651"/>
          </a:xfrm>
          <a:ln w="15875">
            <a:solidFill>
              <a:srgbClr val="C8C8C8"/>
            </a:solidFill>
          </a:ln>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1955501143"/>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rázek na pozadí">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3999" y="2281176"/>
            <a:ext cx="8136764"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0"/>
            <a:ext cx="6546850" cy="6591300"/>
          </a:xfrm>
        </p:spPr>
        <p:txBody>
          <a:bodyPr/>
          <a:lstStyle>
            <a:lvl1pPr>
              <a:defRPr baseline="0"/>
            </a:lvl1pPr>
          </a:lstStyle>
          <a:p>
            <a:r>
              <a:rPr lang="cs-CZ" dirty="0" smtClean="0"/>
              <a:t>Background Picture </a:t>
            </a:r>
            <a:r>
              <a:rPr lang="cs-CZ" dirty="0" err="1" smtClean="0"/>
              <a:t>with</a:t>
            </a:r>
            <a:r>
              <a:rPr lang="cs-CZ" dirty="0" smtClean="0"/>
              <a:t> Transparent  Background </a:t>
            </a:r>
            <a:r>
              <a:rPr lang="cs-CZ" dirty="0" err="1" smtClean="0"/>
              <a:t>Color</a:t>
            </a:r>
            <a:endParaRPr lang="cs-CZ" dirty="0"/>
          </a:p>
        </p:txBody>
      </p: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2824067990"/>
      </p:ext>
    </p:extLst>
  </p:cSld>
  <p:clrMapOvr>
    <a:masterClrMapping/>
  </p:clrMapOvr>
  <p:extLst mod="1">
    <p:ext uri="{DCECCB84-F9BA-43D5-87BE-67443E8EF086}">
      <p15:sldGuideLst xmlns="" xmlns:p15="http://schemas.microsoft.com/office/powerpoint/2012/main">
        <p15:guide id="1" pos="5443"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rázek na pozadí (třířádkový titulek)">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6"/>
            <a:ext cx="6546850" cy="6591300"/>
          </a:xfrm>
        </p:spPr>
        <p:txBody>
          <a:bodyPr/>
          <a:lstStyle>
            <a:lvl1pPr>
              <a:defRPr baseline="0"/>
            </a:lvl1pPr>
          </a:lstStyle>
          <a:p>
            <a:r>
              <a:rPr lang="cs-CZ" dirty="0" smtClean="0"/>
              <a:t>Background Picture </a:t>
            </a:r>
            <a:r>
              <a:rPr lang="cs-CZ" dirty="0" err="1" smtClean="0"/>
              <a:t>with</a:t>
            </a:r>
            <a:r>
              <a:rPr lang="cs-CZ" dirty="0" smtClean="0"/>
              <a:t> Transparent  Background </a:t>
            </a:r>
            <a:r>
              <a:rPr lang="cs-CZ" dirty="0" err="1" smtClean="0"/>
              <a:t>Color</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504000" y="2721201"/>
            <a:ext cx="8136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4181568060"/>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grpSp>
        <p:nvGrpSpPr>
          <p:cNvPr id="13346" name="McK Title Elements" hidden="1"/>
          <p:cNvGrpSpPr>
            <a:grpSpLocks/>
          </p:cNvGrpSpPr>
          <p:nvPr/>
        </p:nvGrpSpPr>
        <p:grpSpPr bwMode="auto">
          <a:xfrm>
            <a:off x="2863879" y="2183416"/>
            <a:ext cx="5130035" cy="4601696"/>
            <a:chOff x="1768" y="1348"/>
            <a:chExt cx="3167" cy="2841"/>
          </a:xfrm>
        </p:grpSpPr>
        <p:sp>
          <p:nvSpPr>
            <p:cNvPr id="13331" name="McK Confidential" hidden="1"/>
            <p:cNvSpPr txBox="1">
              <a:spLocks noChangeArrowheads="1"/>
            </p:cNvSpPr>
            <p:nvPr/>
          </p:nvSpPr>
          <p:spPr bwMode="auto">
            <a:xfrm>
              <a:off x="1768" y="1348"/>
              <a:ext cx="936" cy="138"/>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i="0">
                  <a:solidFill>
                    <a:srgbClr val="000000"/>
                  </a:solidFill>
                </a:rPr>
                <a:t>DŮVĚRNÉ</a:t>
              </a:r>
            </a:p>
          </p:txBody>
        </p:sp>
        <p:sp>
          <p:nvSpPr>
            <p:cNvPr id="13332" name="McK Document" hidden="1"/>
            <p:cNvSpPr txBox="1">
              <a:spLocks noChangeArrowheads="1"/>
            </p:cNvSpPr>
            <p:nvPr/>
          </p:nvSpPr>
          <p:spPr bwMode="auto">
            <a:xfrm>
              <a:off x="1768" y="3045"/>
              <a:ext cx="3167" cy="138"/>
            </a:xfrm>
            <a:prstGeom prst="rect">
              <a:avLst/>
            </a:prstGeom>
            <a:noFill/>
            <a:ln w="9525">
              <a:noFill/>
              <a:miter lim="800000"/>
              <a:headEnd/>
              <a:tailEnd/>
            </a:ln>
            <a:effectLst/>
          </p:spPr>
          <p:txBody>
            <a:bodyPr lIns="0" tIns="0" rIns="0" bIns="0" anchor="b">
              <a:spAutoFit/>
            </a:bodyPr>
            <a:lstStyle/>
            <a:p>
              <a:pPr algn="l" eaLnBrk="1" hangingPunct="1">
                <a:spcBef>
                  <a:spcPct val="0"/>
                </a:spcBef>
                <a:buClrTx/>
                <a:buFontTx/>
                <a:buNone/>
              </a:pPr>
              <a:r>
                <a:rPr lang="cs-CZ" i="0">
                  <a:solidFill>
                    <a:srgbClr val="000000"/>
                  </a:solidFill>
                </a:rPr>
                <a:t>Dokument</a:t>
              </a:r>
            </a:p>
          </p:txBody>
        </p:sp>
        <p:sp>
          <p:nvSpPr>
            <p:cNvPr id="13333" name="McK Date" hidden="1"/>
            <p:cNvSpPr txBox="1">
              <a:spLocks noChangeArrowheads="1"/>
            </p:cNvSpPr>
            <p:nvPr/>
          </p:nvSpPr>
          <p:spPr bwMode="auto">
            <a:xfrm>
              <a:off x="1768" y="3216"/>
              <a:ext cx="3167" cy="138"/>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i="0">
                  <a:solidFill>
                    <a:srgbClr val="000000"/>
                  </a:solidFill>
                </a:rPr>
                <a:t>Datum</a:t>
              </a:r>
            </a:p>
          </p:txBody>
        </p:sp>
        <p:sp>
          <p:nvSpPr>
            <p:cNvPr id="13334" name="McK Disclaimer" hidden="1"/>
            <p:cNvSpPr>
              <a:spLocks noChangeArrowheads="1"/>
            </p:cNvSpPr>
            <p:nvPr>
              <p:custDataLst>
                <p:tags r:id="rId1"/>
              </p:custDataLst>
            </p:nvPr>
          </p:nvSpPr>
          <p:spPr bwMode="auto">
            <a:xfrm>
              <a:off x="1768" y="3753"/>
              <a:ext cx="2303" cy="436"/>
            </a:xfrm>
            <a:prstGeom prst="rect">
              <a:avLst/>
            </a:prstGeom>
            <a:noFill/>
            <a:ln w="9525">
              <a:noFill/>
              <a:miter lim="800000"/>
              <a:headEnd/>
              <a:tailEnd/>
            </a:ln>
            <a:effectLst/>
          </p:spPr>
          <p:txBody>
            <a:bodyPr lIns="0" tIns="0" rIns="0" bIns="0" anchor="b">
              <a:spAutoFit/>
            </a:bodyPr>
            <a:lstStyle/>
            <a:p>
              <a:pPr algn="l" defTabSz="804863">
                <a:spcBef>
                  <a:spcPct val="0"/>
                </a:spcBef>
                <a:buClrTx/>
                <a:buFontTx/>
                <a:buNone/>
              </a:pPr>
              <a:r>
                <a:rPr lang="cs-CZ" sz="900" i="0">
                  <a:solidFill>
                    <a:srgbClr val="000000"/>
                  </a:solidFill>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3343" name="Working Draft Text" hidden="1"/>
          <p:cNvSpPr>
            <a:spLocks noChangeArrowheads="1"/>
          </p:cNvSpPr>
          <p:nvPr/>
        </p:nvSpPr>
        <p:spPr bwMode="auto">
          <a:xfrm>
            <a:off x="427638" y="349865"/>
            <a:ext cx="3110094" cy="310888"/>
          </a:xfrm>
          <a:prstGeom prst="rect">
            <a:avLst/>
          </a:prstGeom>
          <a:noFill/>
          <a:ln w="9525">
            <a:noFill/>
            <a:miter lim="800000"/>
            <a:headEnd/>
            <a:tailEnd/>
          </a:ln>
          <a:effectLst/>
        </p:spPr>
        <p:txBody>
          <a:bodyPr lIns="0" tIns="0" rIns="0" bIns="0">
            <a:spAutoFit/>
          </a:bodyPr>
          <a:lstStyle/>
          <a:p>
            <a:pPr defTabSz="895350" eaLnBrk="1" hangingPunct="1">
              <a:lnSpc>
                <a:spcPct val="110000"/>
              </a:lnSpc>
              <a:spcBef>
                <a:spcPct val="0"/>
              </a:spcBef>
              <a:buClrTx/>
              <a:buSzPct val="120000"/>
              <a:buFontTx/>
              <a:buNone/>
            </a:pPr>
            <a:r>
              <a:rPr lang="cs-CZ" sz="1800" b="1" i="0">
                <a:solidFill>
                  <a:srgbClr val="FFFFFF"/>
                </a:solidFill>
              </a:rPr>
              <a:t>Working Draft    </a:t>
            </a:r>
          </a:p>
        </p:txBody>
      </p:sp>
      <p:sp>
        <p:nvSpPr>
          <p:cNvPr id="13344" name="Working Draft" hidden="1"/>
          <p:cNvSpPr txBox="1">
            <a:spLocks noChangeArrowheads="1"/>
          </p:cNvSpPr>
          <p:nvPr/>
        </p:nvSpPr>
        <p:spPr bwMode="auto">
          <a:xfrm>
            <a:off x="427638" y="594447"/>
            <a:ext cx="4674257" cy="188417"/>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1200" i="0">
                <a:solidFill>
                  <a:srgbClr val="000000"/>
                </a:solidFill>
              </a:rPr>
              <a:t>Last Modified 10/4/2004 4:39:06 PM Central Europe Standard Time</a:t>
            </a:r>
            <a:endParaRPr lang="cs-CZ" sz="1200" i="0">
              <a:solidFill>
                <a:srgbClr val="000000"/>
              </a:solidFill>
            </a:endParaRPr>
          </a:p>
        </p:txBody>
      </p:sp>
      <p:sp>
        <p:nvSpPr>
          <p:cNvPr id="13345" name="Printed" hidden="1"/>
          <p:cNvSpPr txBox="1">
            <a:spLocks noChangeArrowheads="1"/>
          </p:cNvSpPr>
          <p:nvPr/>
        </p:nvSpPr>
        <p:spPr bwMode="auto">
          <a:xfrm>
            <a:off x="427638" y="816351"/>
            <a:ext cx="4305579" cy="188417"/>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1200" i="0">
                <a:solidFill>
                  <a:srgbClr val="000000"/>
                </a:solidFill>
              </a:rPr>
              <a:t>Printed 10/4/2004 11:36:40 AM Central Europe Standard Time</a:t>
            </a:r>
          </a:p>
        </p:txBody>
      </p:sp>
      <p:sp>
        <p:nvSpPr>
          <p:cNvPr id="19" name="Rectangle 92"/>
          <p:cNvSpPr>
            <a:spLocks noGrp="1" noChangeArrowheads="1"/>
          </p:cNvSpPr>
          <p:nvPr>
            <p:ph type="title" hasCustomPrompt="1"/>
          </p:nvPr>
        </p:nvSpPr>
        <p:spPr bwMode="auto">
          <a:xfrm>
            <a:off x="504000" y="1052730"/>
            <a:ext cx="6876000" cy="19236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ts val="5000"/>
              </a:lnSpc>
              <a:defRPr sz="3600" b="0" cap="all" baseline="0">
                <a:solidFill>
                  <a:srgbClr val="F24F00"/>
                </a:solidFill>
                <a:latin typeface="+mj-lt"/>
                <a:cs typeface="Arial CE" panose="020B0604020202020204" pitchFamily="34" charset="0"/>
              </a:defRPr>
            </a:lvl1pPr>
          </a:lstStyle>
          <a:p>
            <a:pPr lvl="0"/>
            <a:r>
              <a:rPr lang="cs-CZ" dirty="0" smtClean="0"/>
              <a:t>KLIKNUTÍM </a:t>
            </a:r>
            <a:r>
              <a:rPr lang="cs-CZ" smtClean="0"/>
              <a:t>VLOŽÍTE </a:t>
            </a:r>
            <a:br>
              <a:rPr lang="cs-CZ" smtClean="0"/>
            </a:br>
            <a:r>
              <a:rPr lang="cs-CZ" smtClean="0"/>
              <a:t>NADPIS </a:t>
            </a:r>
            <a:r>
              <a:rPr lang="cs-CZ" dirty="0" smtClean="0"/>
              <a:t>PREZENTACE</a:t>
            </a:r>
            <a:br>
              <a:rPr lang="cs-CZ" dirty="0" smtClean="0"/>
            </a:br>
            <a:endParaRPr lang="cs-CZ" dirty="0" smtClean="0"/>
          </a:p>
        </p:txBody>
      </p:sp>
      <p:sp>
        <p:nvSpPr>
          <p:cNvPr id="7" name="Text Placeholder 6"/>
          <p:cNvSpPr>
            <a:spLocks noGrp="1"/>
          </p:cNvSpPr>
          <p:nvPr>
            <p:ph type="body" sz="quarter" idx="10" hasCustomPrompt="1"/>
          </p:nvPr>
        </p:nvSpPr>
        <p:spPr>
          <a:xfrm>
            <a:off x="503238" y="4675937"/>
            <a:ext cx="1846262" cy="241300"/>
          </a:xfrm>
        </p:spPr>
        <p:txBody>
          <a:bodyPr/>
          <a:lstStyle>
            <a:lvl1pPr>
              <a:defRPr sz="1800" b="1" baseline="0">
                <a:solidFill>
                  <a:srgbClr val="F24F00"/>
                </a:solidFill>
              </a:defRPr>
            </a:lvl1pPr>
          </a:lstStyle>
          <a:p>
            <a:pPr lvl="0"/>
            <a:r>
              <a:rPr lang="cs-CZ" dirty="0" smtClean="0"/>
              <a:t>měsíc rok</a:t>
            </a:r>
            <a:endParaRPr lang="cs-CZ" dirty="0"/>
          </a:p>
        </p:txBody>
      </p:sp>
      <p:sp>
        <p:nvSpPr>
          <p:cNvPr id="9" name="Text Placeholder 8"/>
          <p:cNvSpPr>
            <a:spLocks noGrp="1"/>
          </p:cNvSpPr>
          <p:nvPr>
            <p:ph type="body" sz="quarter" idx="11" hasCustomPrompt="1"/>
          </p:nvPr>
        </p:nvSpPr>
        <p:spPr>
          <a:xfrm>
            <a:off x="503238" y="5760000"/>
            <a:ext cx="2532062" cy="653500"/>
          </a:xfrm>
        </p:spPr>
        <p:txBody>
          <a:bodyPr/>
          <a:lstStyle>
            <a:lvl1pPr>
              <a:lnSpc>
                <a:spcPts val="1900"/>
              </a:lnSpc>
              <a:defRPr sz="1600" b="1">
                <a:solidFill>
                  <a:srgbClr val="F24F00"/>
                </a:solidFill>
              </a:defRPr>
            </a:lvl1pPr>
          </a:lstStyle>
          <a:p>
            <a:pPr lvl="0"/>
            <a:r>
              <a:rPr lang="cs-CZ" dirty="0" smtClean="0"/>
              <a:t>Jméno Příjmení</a:t>
            </a:r>
          </a:p>
          <a:p>
            <a:pPr lvl="0"/>
            <a:r>
              <a:rPr lang="cs-CZ" dirty="0" smtClean="0"/>
              <a:t>funkce</a:t>
            </a:r>
            <a:endParaRPr lang="cs-CZ"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602353"/>
            <a:ext cx="9144000" cy="253538"/>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884000" y="468000"/>
            <a:ext cx="756000" cy="756000"/>
          </a:xfrm>
          <a:prstGeom prst="rect">
            <a:avLst/>
          </a:prstGeom>
        </p:spPr>
      </p:pic>
    </p:spTree>
    <p:extLst>
      <p:ext uri="{BB962C8B-B14F-4D97-AF65-F5344CB8AC3E}">
        <p14:creationId xmlns:p14="http://schemas.microsoft.com/office/powerpoint/2010/main" val="3447337865"/>
      </p:ext>
    </p:extLst>
  </p:cSld>
  <p:clrMapOvr>
    <a:masterClrMapping/>
  </p:clrMapOvr>
  <p:extLst mod="1">
    <p:ext uri="{DCECCB84-F9BA-43D5-87BE-67443E8EF086}">
      <p15:sldGuideLst xmlns="" xmlns:p15="http://schemas.microsoft.com/office/powerpoint/2012/main">
        <p15:guide id="1" orient="horz" pos="777" userDrawn="1">
          <p15:clr>
            <a:srgbClr val="FBAE40"/>
          </p15:clr>
        </p15:guide>
        <p15:guide id="2" pos="496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bsah">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userDrawn="1">
            <p:custDataLst>
              <p:tags r:id="rId2"/>
            </p:custDataLst>
            <p:extLst>
              <p:ext uri="{D42A27DB-BD31-4B8C-83A1-F6EECF244321}">
                <p14:modId xmlns:p14="http://schemas.microsoft.com/office/powerpoint/2010/main" val="423114029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8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NADPIS </a:t>
            </a:r>
            <a:r>
              <a:rPr lang="cs-CZ" smtClean="0"/>
              <a:t>SNÍMKU </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2000"/>
            <a:ext cx="8136000" cy="4680000"/>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6"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obsa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NADPIS </a:t>
            </a:r>
            <a:r>
              <a:rPr lang="cs-CZ" smtClean="0"/>
              <a:t>SNÍMKU </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2000"/>
            <a:ext cx="8136000" cy="4680000"/>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1040618799"/>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bsah (třířádkový titul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2116183"/>
            <a:ext cx="8136000" cy="4173017"/>
          </a:xfrm>
        </p:spPr>
        <p:txBody>
          <a:bodyPr/>
          <a:lstStyle>
            <a:lvl1pPr>
              <a:defRPr/>
            </a:lvl1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a:t>
            </a:r>
            <a:br>
              <a:rPr lang="cs-CZ" noProof="0" dirty="0" smtClean="0"/>
            </a:br>
            <a:r>
              <a:rPr lang="cs-CZ" noProof="0" dirty="0" smtClean="0"/>
              <a:t>Vzhled stránky můžete přepnout pomocí volby „Rozložení“.</a:t>
            </a:r>
          </a:p>
          <a:p>
            <a:pPr lvl="0"/>
            <a:endParaRPr lang="en-US" dirty="0" smtClean="0"/>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endParaRPr lang="cs-CZ" dirty="0"/>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6" name="Straight Connector 5"/>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7"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Tree>
    <p:extLst>
      <p:ext uri="{BB962C8B-B14F-4D97-AF65-F5344CB8AC3E}">
        <p14:creationId xmlns:p14="http://schemas.microsoft.com/office/powerpoint/2010/main" val="3285200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va sloupc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lvl1pPr>
              <a:defRPr>
                <a:solidFill>
                  <a:srgbClr val="F24F00"/>
                </a:solidFill>
              </a:defRPr>
            </a:lvl1p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4000" y="1692000"/>
            <a:ext cx="3888000" cy="4680000"/>
          </a:xfrm>
        </p:spPr>
        <p:txBody>
          <a:bodyPr/>
          <a:lstStyle>
            <a:lvl2pPr>
              <a:buClr>
                <a:srgbClr val="F24F00"/>
              </a:buClr>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752000" y="1692000"/>
            <a:ext cx="3888000" cy="468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0" name="Straight Connector 9"/>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0778071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va sloupce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7" name="Content Placeholder 2"/>
          <p:cNvSpPr>
            <a:spLocks noGrp="1"/>
          </p:cNvSpPr>
          <p:nvPr>
            <p:ph idx="1"/>
          </p:nvPr>
        </p:nvSpPr>
        <p:spPr>
          <a:xfrm>
            <a:off x="504000" y="2116800"/>
            <a:ext cx="3888000" cy="4176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752000" y="2116800"/>
            <a:ext cx="3888000" cy="4176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8" name="Straight Connector 7"/>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Tree>
    <p:extLst>
      <p:ext uri="{BB962C8B-B14F-4D97-AF65-F5344CB8AC3E}">
        <p14:creationId xmlns:p14="http://schemas.microsoft.com/office/powerpoint/2010/main" val="15103364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va sloupce s mezititulkem">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4000" y="2281176"/>
            <a:ext cx="3888000"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680000" y="2210400"/>
            <a:ext cx="3888000" cy="4084438"/>
          </a:xfrm>
          <a:solidFill>
            <a:srgbClr val="E6E6E6"/>
          </a:solidFill>
        </p:spPr>
        <p:txBody>
          <a:bodyPr lIns="144000" tIns="72000" rIns="144000" bIns="72000"/>
          <a:lstStyle>
            <a:lvl2pPr marL="180975" indent="-179388">
              <a:defRPr/>
            </a:lvl2pPr>
            <a:lvl3pPr marL="361950" indent="-180975">
              <a:defRPr/>
            </a:lvl3pPr>
            <a:lvl4pPr marL="542925" indent="-180975">
              <a:defRPr/>
            </a:lvl4pPr>
            <a:lvl5pPr marL="714375" indent="-171450">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2000" b="1"/>
            </a:lvl1pPr>
          </a:lstStyle>
          <a:p>
            <a:pPr lvl="0"/>
            <a:r>
              <a:rPr lang="cs-CZ" dirty="0" smtClean="0"/>
              <a:t>Podtitulek</a:t>
            </a:r>
            <a:endParaRPr lang="cs-CZ" dirty="0"/>
          </a:p>
        </p:txBody>
      </p:sp>
    </p:spTree>
    <p:extLst>
      <p:ext uri="{BB962C8B-B14F-4D97-AF65-F5344CB8AC3E}">
        <p14:creationId xmlns:p14="http://schemas.microsoft.com/office/powerpoint/2010/main" val="1938405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va sloupce s mezititulkem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2000" b="1"/>
            </a:lvl1pPr>
          </a:lstStyle>
          <a:p>
            <a:pPr lvl="0"/>
            <a:r>
              <a:rPr lang="cs-CZ" dirty="0" smtClean="0"/>
              <a:t>Podtitulek</a:t>
            </a:r>
            <a:endParaRPr lang="cs-CZ" dirty="0"/>
          </a:p>
        </p:txBody>
      </p:sp>
      <p:sp>
        <p:nvSpPr>
          <p:cNvPr id="9" name="Content Placeholder 2"/>
          <p:cNvSpPr>
            <a:spLocks noGrp="1"/>
          </p:cNvSpPr>
          <p:nvPr>
            <p:ph idx="1"/>
          </p:nvPr>
        </p:nvSpPr>
        <p:spPr>
          <a:xfrm>
            <a:off x="504000" y="2721201"/>
            <a:ext cx="3888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3" name="Content Placeholder 2"/>
          <p:cNvSpPr>
            <a:spLocks noGrp="1"/>
          </p:cNvSpPr>
          <p:nvPr>
            <p:ph idx="13"/>
          </p:nvPr>
        </p:nvSpPr>
        <p:spPr>
          <a:xfrm>
            <a:off x="4680000" y="2648309"/>
            <a:ext cx="3888000" cy="3633691"/>
          </a:xfrm>
          <a:solidFill>
            <a:srgbClr val="E6E6E6"/>
          </a:solidFill>
        </p:spPr>
        <p:txBody>
          <a:bodyPr lIns="144000" tIns="72000" rIns="144000" bIns="72000"/>
          <a:lstStyle>
            <a:lvl2pPr marL="180975" indent="-179388">
              <a:buClr>
                <a:srgbClr val="F24F00"/>
              </a:buClr>
              <a:defRPr/>
            </a:lvl2pPr>
            <a:lvl3pPr marL="361950" indent="-180975">
              <a:defRPr/>
            </a:lvl3pPr>
            <a:lvl4pPr marL="542925" indent="-180975">
              <a:defRPr/>
            </a:lvl4pPr>
            <a:lvl5pPr marL="714375" indent="-171450">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495497366"/>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užší druhý sloupec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Title 1"/>
          <p:cNvSpPr>
            <a:spLocks noGrp="1"/>
          </p:cNvSpPr>
          <p:nvPr>
            <p:ph type="title" hasCustomPrompt="1"/>
          </p:nvPr>
        </p:nvSpPr>
        <p:spPr>
          <a:xfrm>
            <a:off x="504000" y="423021"/>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cxnSp>
        <p:nvCxnSpPr>
          <p:cNvPr id="11" name="Straight Connector 10"/>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883896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liparty - šediv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2088000" y="2103042"/>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2088000" y="3832556"/>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2556"/>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8" name="Picture Placeholder 3"/>
          <p:cNvSpPr>
            <a:spLocks noGrp="1"/>
          </p:cNvSpPr>
          <p:nvPr>
            <p:ph type="pic" sz="quarter" idx="14" hasCustomPrompt="1"/>
          </p:nvPr>
        </p:nvSpPr>
        <p:spPr>
          <a:xfrm>
            <a:off x="504000" y="210304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3110832097"/>
      </p:ext>
    </p:extLst>
  </p:cSld>
  <p:clrMapOvr>
    <a:masterClrMapping/>
  </p:clrMapOvr>
  <p:extLst mod="1">
    <p:ext uri="{DCECCB84-F9BA-43D5-87BE-67443E8EF086}">
      <p15:sldGuideLst xmlns="" xmlns:p15="http://schemas.microsoft.com/office/powerpoint/2012/main">
        <p15:guide id="1" pos="317" userDrawn="1">
          <p15:clr>
            <a:srgbClr val="FBAE40"/>
          </p15:clr>
        </p15:guide>
        <p15:guide id="2" pos="5443"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liparty - šediv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2088000" y="2527200"/>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4"/>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2"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6"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717619789"/>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userDrawn="1">
          <p15:clr>
            <a:srgbClr val="FBAE40"/>
          </p15:clr>
        </p15:guide>
        <p15:guide id="0" pos="317"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liparty - bíl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dirty="0" smtClean="0"/>
              <a:t>PO KLIKNUTÍ MŮŽETE ZADAT VLASTNÍ NADPIS, V TÉTO ŠABLONĚ IDEÁLNĚ DVOUŘÁDKOVÝ</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2088000" y="2102400"/>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2088000" y="3831274"/>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12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2292436614"/>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sah (třířádkový titul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2116183"/>
            <a:ext cx="8136000" cy="4173017"/>
          </a:xfrm>
        </p:spPr>
        <p:txBody>
          <a:bodyPr/>
          <a:lstStyle>
            <a:lvl1pPr>
              <a:defRPr/>
            </a:lvl1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a:t>
            </a:r>
            <a:br>
              <a:rPr lang="cs-CZ" noProof="0" dirty="0" smtClean="0"/>
            </a:br>
            <a:r>
              <a:rPr lang="cs-CZ" noProof="0" dirty="0" smtClean="0"/>
              <a:t>Vzhled stránky můžete přepnout pomocí volby „Rozložení“.</a:t>
            </a:r>
          </a:p>
          <a:p>
            <a:pPr lvl="0"/>
            <a:endParaRPr lang="en-US" dirty="0" smtClean="0"/>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endParaRPr lang="cs-CZ" dirty="0"/>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6" name="Straight Connector 5"/>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7"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39583543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liparty - bíl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2088000" y="2527200"/>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4"/>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2"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6"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3094742111"/>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65" userDrawn="1">
          <p15:clr>
            <a:srgbClr val="FBAE40"/>
          </p15:clr>
        </p15:guide>
        <p15:guide id="3" pos="317">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liparty s textem v rámečku">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0" y="38312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dirty="0" smtClean="0"/>
              <a:t>PO KLIKNUTÍ MŮŽETE ZADAT VLASTNÍ NADPIS, V TÉTO ŠABLONĚ IDEÁLNĚ DVOUŘÁDKOVÝ</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504000" y="2102400"/>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504000" y="3831274"/>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3419188237"/>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kliparty s textem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3"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17" name="Content Placeholder 2"/>
          <p:cNvSpPr>
            <a:spLocks noGrp="1"/>
          </p:cNvSpPr>
          <p:nvPr>
            <p:ph idx="1"/>
          </p:nvPr>
        </p:nvSpPr>
        <p:spPr>
          <a:xfrm>
            <a:off x="504000" y="2527200"/>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8" name="Content Placeholder 2"/>
          <p:cNvSpPr>
            <a:spLocks noGrp="1"/>
          </p:cNvSpPr>
          <p:nvPr>
            <p:ph idx="13"/>
          </p:nvPr>
        </p:nvSpPr>
        <p:spPr>
          <a:xfrm>
            <a:off x="504000" y="4256074"/>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821262735"/>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kliparty v rámečku">
    <p:spTree>
      <p:nvGrpSpPr>
        <p:cNvPr id="1" name=""/>
        <p:cNvGrpSpPr/>
        <p:nvPr/>
      </p:nvGrpSpPr>
      <p:grpSpPr>
        <a:xfrm>
          <a:off x="0" y="0"/>
          <a:ext cx="0" cy="0"/>
          <a:chOff x="0" y="0"/>
          <a:chExt cx="0" cy="0"/>
        </a:xfrm>
      </p:grpSpPr>
      <p:sp>
        <p:nvSpPr>
          <p:cNvPr id="16" name="Content Placeholder 2"/>
          <p:cNvSpPr>
            <a:spLocks noGrp="1"/>
          </p:cNvSpPr>
          <p:nvPr>
            <p:ph idx="13"/>
          </p:nvPr>
        </p:nvSpPr>
        <p:spPr>
          <a:xfrm>
            <a:off x="504000" y="3831274"/>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5" name="Content Placeholder 2"/>
          <p:cNvSpPr>
            <a:spLocks noGrp="1"/>
          </p:cNvSpPr>
          <p:nvPr>
            <p:ph idx="1"/>
          </p:nvPr>
        </p:nvSpPr>
        <p:spPr>
          <a:xfrm>
            <a:off x="504000" y="2102400"/>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1274"/>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a:ln w="15875">
            <a:solidFill>
              <a:srgbClr val="C8C8C8"/>
            </a:solidFill>
          </a:ln>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Tree>
    <p:extLst>
      <p:ext uri="{BB962C8B-B14F-4D97-AF65-F5344CB8AC3E}">
        <p14:creationId xmlns:p14="http://schemas.microsoft.com/office/powerpoint/2010/main" val="1095895168"/>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kliparty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p:nvPr>
        </p:nvSpPr>
        <p:spPr>
          <a:xfrm>
            <a:off x="504000" y="4256074"/>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
          </p:nvPr>
        </p:nvSpPr>
        <p:spPr>
          <a:xfrm>
            <a:off x="504000" y="2527200"/>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9" name="Picture Placeholder 3"/>
          <p:cNvSpPr>
            <a:spLocks noGrp="1"/>
          </p:cNvSpPr>
          <p:nvPr>
            <p:ph type="pic" sz="quarter" idx="15" hasCustomPrompt="1"/>
          </p:nvPr>
        </p:nvSpPr>
        <p:spPr>
          <a:xfrm>
            <a:off x="504000" y="4256074"/>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20" name="Picture Placeholder 3"/>
          <p:cNvSpPr>
            <a:spLocks noGrp="1"/>
          </p:cNvSpPr>
          <p:nvPr>
            <p:ph type="pic" sz="quarter" idx="14" hasCustomPrompt="1"/>
          </p:nvPr>
        </p:nvSpPr>
        <p:spPr>
          <a:xfrm>
            <a:off x="504000" y="2527200"/>
            <a:ext cx="1584000" cy="1583651"/>
          </a:xfrm>
          <a:ln w="15875">
            <a:solidFill>
              <a:srgbClr val="C8C8C8"/>
            </a:solidFill>
          </a:ln>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Tree>
    <p:extLst>
      <p:ext uri="{BB962C8B-B14F-4D97-AF65-F5344CB8AC3E}">
        <p14:creationId xmlns:p14="http://schemas.microsoft.com/office/powerpoint/2010/main" val="3062661399"/>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obrázek na pozadí">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3999" y="2281176"/>
            <a:ext cx="8136764"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0"/>
            <a:ext cx="6546850" cy="6591300"/>
          </a:xfrm>
        </p:spPr>
        <p:txBody>
          <a:bodyPr/>
          <a:lstStyle>
            <a:lvl1pPr>
              <a:defRPr baseline="0"/>
            </a:lvl1pPr>
          </a:lstStyle>
          <a:p>
            <a:r>
              <a:rPr lang="cs-CZ" dirty="0" smtClean="0"/>
              <a:t>Background Picture </a:t>
            </a:r>
            <a:r>
              <a:rPr lang="cs-CZ" dirty="0" err="1" smtClean="0"/>
              <a:t>with</a:t>
            </a:r>
            <a:r>
              <a:rPr lang="cs-CZ" dirty="0" smtClean="0"/>
              <a:t> Transparent  Background </a:t>
            </a:r>
            <a:r>
              <a:rPr lang="cs-CZ" dirty="0" err="1" smtClean="0"/>
              <a:t>Color</a:t>
            </a:r>
            <a:endParaRPr lang="cs-CZ" dirty="0"/>
          </a:p>
        </p:txBody>
      </p: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Tree>
    <p:extLst>
      <p:ext uri="{BB962C8B-B14F-4D97-AF65-F5344CB8AC3E}">
        <p14:creationId xmlns:p14="http://schemas.microsoft.com/office/powerpoint/2010/main" val="1992066773"/>
      </p:ext>
    </p:extLst>
  </p:cSld>
  <p:clrMapOvr>
    <a:masterClrMapping/>
  </p:clrMapOvr>
  <p:extLst mod="1">
    <p:ext uri="{DCECCB84-F9BA-43D5-87BE-67443E8EF086}">
      <p15:sldGuideLst xmlns="" xmlns:p15="http://schemas.microsoft.com/office/powerpoint/2012/main">
        <p15:guide id="1" pos="5443"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obrázek na pozadí (třířádkový titulek)">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6"/>
            <a:ext cx="6546850" cy="6591300"/>
          </a:xfrm>
        </p:spPr>
        <p:txBody>
          <a:bodyPr/>
          <a:lstStyle>
            <a:lvl1pPr>
              <a:defRPr baseline="0"/>
            </a:lvl1pPr>
          </a:lstStyle>
          <a:p>
            <a:r>
              <a:rPr lang="cs-CZ" dirty="0" smtClean="0"/>
              <a:t>Background Picture </a:t>
            </a:r>
            <a:r>
              <a:rPr lang="cs-CZ" dirty="0" err="1" smtClean="0"/>
              <a:t>with</a:t>
            </a:r>
            <a:r>
              <a:rPr lang="cs-CZ" dirty="0" smtClean="0"/>
              <a:t> Transparent  Background </a:t>
            </a:r>
            <a:r>
              <a:rPr lang="cs-CZ" dirty="0" err="1" smtClean="0"/>
              <a:t>Color</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504000" y="2721201"/>
            <a:ext cx="8136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570089088"/>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288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grpSp>
        <p:nvGrpSpPr>
          <p:cNvPr id="13346" name="McK Title Elements" hidden="1"/>
          <p:cNvGrpSpPr>
            <a:grpSpLocks/>
          </p:cNvGrpSpPr>
          <p:nvPr/>
        </p:nvGrpSpPr>
        <p:grpSpPr bwMode="auto">
          <a:xfrm>
            <a:off x="2863879" y="2183416"/>
            <a:ext cx="5130035" cy="4601696"/>
            <a:chOff x="1768" y="1348"/>
            <a:chExt cx="3167" cy="2841"/>
          </a:xfrm>
        </p:grpSpPr>
        <p:sp>
          <p:nvSpPr>
            <p:cNvPr id="13331" name="McK Confidential" hidden="1"/>
            <p:cNvSpPr txBox="1">
              <a:spLocks noChangeArrowheads="1"/>
            </p:cNvSpPr>
            <p:nvPr/>
          </p:nvSpPr>
          <p:spPr bwMode="auto">
            <a:xfrm>
              <a:off x="1768" y="1348"/>
              <a:ext cx="936" cy="138"/>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i="0">
                  <a:solidFill>
                    <a:srgbClr val="000000"/>
                  </a:solidFill>
                </a:rPr>
                <a:t>DŮVĚRNÉ</a:t>
              </a:r>
            </a:p>
          </p:txBody>
        </p:sp>
        <p:sp>
          <p:nvSpPr>
            <p:cNvPr id="13332" name="McK Document" hidden="1"/>
            <p:cNvSpPr txBox="1">
              <a:spLocks noChangeArrowheads="1"/>
            </p:cNvSpPr>
            <p:nvPr/>
          </p:nvSpPr>
          <p:spPr bwMode="auto">
            <a:xfrm>
              <a:off x="1768" y="3045"/>
              <a:ext cx="3167" cy="138"/>
            </a:xfrm>
            <a:prstGeom prst="rect">
              <a:avLst/>
            </a:prstGeom>
            <a:noFill/>
            <a:ln w="9525">
              <a:noFill/>
              <a:miter lim="800000"/>
              <a:headEnd/>
              <a:tailEnd/>
            </a:ln>
            <a:effectLst/>
          </p:spPr>
          <p:txBody>
            <a:bodyPr lIns="0" tIns="0" rIns="0" bIns="0" anchor="b">
              <a:spAutoFit/>
            </a:bodyPr>
            <a:lstStyle/>
            <a:p>
              <a:pPr algn="l" eaLnBrk="1" hangingPunct="1">
                <a:spcBef>
                  <a:spcPct val="0"/>
                </a:spcBef>
                <a:buClrTx/>
                <a:buFontTx/>
                <a:buNone/>
              </a:pPr>
              <a:r>
                <a:rPr lang="cs-CZ" i="0">
                  <a:solidFill>
                    <a:srgbClr val="000000"/>
                  </a:solidFill>
                </a:rPr>
                <a:t>Dokument</a:t>
              </a:r>
            </a:p>
          </p:txBody>
        </p:sp>
        <p:sp>
          <p:nvSpPr>
            <p:cNvPr id="13333" name="McK Date" hidden="1"/>
            <p:cNvSpPr txBox="1">
              <a:spLocks noChangeArrowheads="1"/>
            </p:cNvSpPr>
            <p:nvPr/>
          </p:nvSpPr>
          <p:spPr bwMode="auto">
            <a:xfrm>
              <a:off x="1768" y="3216"/>
              <a:ext cx="3167" cy="138"/>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i="0">
                  <a:solidFill>
                    <a:srgbClr val="000000"/>
                  </a:solidFill>
                </a:rPr>
                <a:t>Datum</a:t>
              </a:r>
            </a:p>
          </p:txBody>
        </p:sp>
        <p:sp>
          <p:nvSpPr>
            <p:cNvPr id="13334" name="McK Disclaimer" hidden="1"/>
            <p:cNvSpPr>
              <a:spLocks noChangeArrowheads="1"/>
            </p:cNvSpPr>
            <p:nvPr>
              <p:custDataLst>
                <p:tags r:id="rId1"/>
              </p:custDataLst>
            </p:nvPr>
          </p:nvSpPr>
          <p:spPr bwMode="auto">
            <a:xfrm>
              <a:off x="1768" y="3753"/>
              <a:ext cx="2303" cy="436"/>
            </a:xfrm>
            <a:prstGeom prst="rect">
              <a:avLst/>
            </a:prstGeom>
            <a:noFill/>
            <a:ln w="9525">
              <a:noFill/>
              <a:miter lim="800000"/>
              <a:headEnd/>
              <a:tailEnd/>
            </a:ln>
            <a:effectLst/>
          </p:spPr>
          <p:txBody>
            <a:bodyPr lIns="0" tIns="0" rIns="0" bIns="0" anchor="b">
              <a:spAutoFit/>
            </a:bodyPr>
            <a:lstStyle/>
            <a:p>
              <a:pPr algn="l" defTabSz="804863">
                <a:spcBef>
                  <a:spcPct val="0"/>
                </a:spcBef>
                <a:buClrTx/>
                <a:buFontTx/>
                <a:buNone/>
              </a:pPr>
              <a:r>
                <a:rPr lang="cs-CZ" sz="900" i="0">
                  <a:solidFill>
                    <a:srgbClr val="000000"/>
                  </a:solidFill>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3343" name="Working Draft Text" hidden="1"/>
          <p:cNvSpPr>
            <a:spLocks noChangeArrowheads="1"/>
          </p:cNvSpPr>
          <p:nvPr/>
        </p:nvSpPr>
        <p:spPr bwMode="auto">
          <a:xfrm>
            <a:off x="427638" y="349865"/>
            <a:ext cx="3110094" cy="310888"/>
          </a:xfrm>
          <a:prstGeom prst="rect">
            <a:avLst/>
          </a:prstGeom>
          <a:noFill/>
          <a:ln w="9525">
            <a:noFill/>
            <a:miter lim="800000"/>
            <a:headEnd/>
            <a:tailEnd/>
          </a:ln>
          <a:effectLst/>
        </p:spPr>
        <p:txBody>
          <a:bodyPr lIns="0" tIns="0" rIns="0" bIns="0">
            <a:spAutoFit/>
          </a:bodyPr>
          <a:lstStyle/>
          <a:p>
            <a:pPr defTabSz="895350" eaLnBrk="1" hangingPunct="1">
              <a:lnSpc>
                <a:spcPct val="110000"/>
              </a:lnSpc>
              <a:spcBef>
                <a:spcPct val="0"/>
              </a:spcBef>
              <a:buClrTx/>
              <a:buSzPct val="120000"/>
              <a:buFontTx/>
              <a:buNone/>
            </a:pPr>
            <a:r>
              <a:rPr lang="cs-CZ" sz="1800" b="1" i="0">
                <a:solidFill>
                  <a:srgbClr val="FFFFFF"/>
                </a:solidFill>
              </a:rPr>
              <a:t>Working Draft    </a:t>
            </a:r>
          </a:p>
        </p:txBody>
      </p:sp>
      <p:sp>
        <p:nvSpPr>
          <p:cNvPr id="13344" name="Working Draft" hidden="1"/>
          <p:cNvSpPr txBox="1">
            <a:spLocks noChangeArrowheads="1"/>
          </p:cNvSpPr>
          <p:nvPr/>
        </p:nvSpPr>
        <p:spPr bwMode="auto">
          <a:xfrm>
            <a:off x="427638" y="594447"/>
            <a:ext cx="4674257" cy="188417"/>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1200" i="0">
                <a:solidFill>
                  <a:srgbClr val="000000"/>
                </a:solidFill>
              </a:rPr>
              <a:t>Last Modified 10/4/2004 4:39:06 PM Central Europe Standard Time</a:t>
            </a:r>
            <a:endParaRPr lang="cs-CZ" sz="1200" i="0">
              <a:solidFill>
                <a:srgbClr val="000000"/>
              </a:solidFill>
            </a:endParaRPr>
          </a:p>
        </p:txBody>
      </p:sp>
      <p:sp>
        <p:nvSpPr>
          <p:cNvPr id="13345" name="Printed" hidden="1"/>
          <p:cNvSpPr txBox="1">
            <a:spLocks noChangeArrowheads="1"/>
          </p:cNvSpPr>
          <p:nvPr/>
        </p:nvSpPr>
        <p:spPr bwMode="auto">
          <a:xfrm>
            <a:off x="427638" y="816351"/>
            <a:ext cx="4305579" cy="188417"/>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1200" i="0">
                <a:solidFill>
                  <a:srgbClr val="000000"/>
                </a:solidFill>
              </a:rPr>
              <a:t>Printed 10/4/2004 11:36:40 AM Central Europe Standard Time</a:t>
            </a:r>
          </a:p>
        </p:txBody>
      </p:sp>
      <p:sp>
        <p:nvSpPr>
          <p:cNvPr id="19" name="Rectangle 92"/>
          <p:cNvSpPr>
            <a:spLocks noGrp="1" noChangeArrowheads="1"/>
          </p:cNvSpPr>
          <p:nvPr>
            <p:ph type="title" hasCustomPrompt="1"/>
          </p:nvPr>
        </p:nvSpPr>
        <p:spPr bwMode="auto">
          <a:xfrm>
            <a:off x="504000" y="1052730"/>
            <a:ext cx="6876000" cy="19236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ts val="5000"/>
              </a:lnSpc>
              <a:defRPr sz="3600" b="0" cap="all" baseline="0">
                <a:solidFill>
                  <a:srgbClr val="F24F00"/>
                </a:solidFill>
                <a:latin typeface="+mj-lt"/>
                <a:cs typeface="Arial CE" panose="020B0604020202020204" pitchFamily="34" charset="0"/>
              </a:defRPr>
            </a:lvl1pPr>
          </a:lstStyle>
          <a:p>
            <a:pPr lvl="0"/>
            <a:r>
              <a:rPr lang="cs-CZ" dirty="0" smtClean="0"/>
              <a:t>KLIKNUTÍM </a:t>
            </a:r>
            <a:r>
              <a:rPr lang="cs-CZ" smtClean="0"/>
              <a:t>VLOŽÍTE </a:t>
            </a:r>
            <a:br>
              <a:rPr lang="cs-CZ" smtClean="0"/>
            </a:br>
            <a:r>
              <a:rPr lang="cs-CZ" smtClean="0"/>
              <a:t>NADPIS </a:t>
            </a:r>
            <a:r>
              <a:rPr lang="cs-CZ" dirty="0" smtClean="0"/>
              <a:t>PREZENTACE</a:t>
            </a:r>
            <a:br>
              <a:rPr lang="cs-CZ" dirty="0" smtClean="0"/>
            </a:br>
            <a:endParaRPr lang="cs-CZ" dirty="0" smtClean="0"/>
          </a:p>
        </p:txBody>
      </p:sp>
      <p:sp>
        <p:nvSpPr>
          <p:cNvPr id="7" name="Text Placeholder 6"/>
          <p:cNvSpPr>
            <a:spLocks noGrp="1"/>
          </p:cNvSpPr>
          <p:nvPr>
            <p:ph type="body" sz="quarter" idx="10" hasCustomPrompt="1"/>
          </p:nvPr>
        </p:nvSpPr>
        <p:spPr>
          <a:xfrm>
            <a:off x="503238" y="4675937"/>
            <a:ext cx="1846262" cy="241300"/>
          </a:xfrm>
        </p:spPr>
        <p:txBody>
          <a:bodyPr/>
          <a:lstStyle>
            <a:lvl1pPr>
              <a:defRPr sz="1800" b="1" baseline="0">
                <a:solidFill>
                  <a:srgbClr val="F24F00"/>
                </a:solidFill>
              </a:defRPr>
            </a:lvl1pPr>
          </a:lstStyle>
          <a:p>
            <a:pPr lvl="0"/>
            <a:r>
              <a:rPr lang="cs-CZ" dirty="0" smtClean="0"/>
              <a:t>měsíc rok</a:t>
            </a:r>
            <a:endParaRPr lang="cs-CZ" dirty="0"/>
          </a:p>
        </p:txBody>
      </p:sp>
      <p:sp>
        <p:nvSpPr>
          <p:cNvPr id="9" name="Text Placeholder 8"/>
          <p:cNvSpPr>
            <a:spLocks noGrp="1"/>
          </p:cNvSpPr>
          <p:nvPr>
            <p:ph type="body" sz="quarter" idx="11" hasCustomPrompt="1"/>
          </p:nvPr>
        </p:nvSpPr>
        <p:spPr>
          <a:xfrm>
            <a:off x="503238" y="5760000"/>
            <a:ext cx="2532062" cy="653500"/>
          </a:xfrm>
        </p:spPr>
        <p:txBody>
          <a:bodyPr/>
          <a:lstStyle>
            <a:lvl1pPr>
              <a:lnSpc>
                <a:spcPts val="1900"/>
              </a:lnSpc>
              <a:defRPr sz="1600" b="1">
                <a:solidFill>
                  <a:srgbClr val="F24F00"/>
                </a:solidFill>
              </a:defRPr>
            </a:lvl1pPr>
          </a:lstStyle>
          <a:p>
            <a:pPr lvl="0"/>
            <a:r>
              <a:rPr lang="cs-CZ" dirty="0" smtClean="0"/>
              <a:t>Jméno Příjmení</a:t>
            </a:r>
          </a:p>
          <a:p>
            <a:pPr lvl="0"/>
            <a:r>
              <a:rPr lang="cs-CZ" dirty="0" smtClean="0"/>
              <a:t>funkce</a:t>
            </a:r>
            <a:endParaRPr lang="cs-CZ"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602353"/>
            <a:ext cx="9144000" cy="253538"/>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884000" y="468000"/>
            <a:ext cx="756000" cy="756000"/>
          </a:xfrm>
          <a:prstGeom prst="rect">
            <a:avLst/>
          </a:prstGeom>
        </p:spPr>
      </p:pic>
    </p:spTree>
    <p:extLst>
      <p:ext uri="{BB962C8B-B14F-4D97-AF65-F5344CB8AC3E}">
        <p14:creationId xmlns:p14="http://schemas.microsoft.com/office/powerpoint/2010/main" val="1907209872"/>
      </p:ext>
    </p:extLst>
  </p:cSld>
  <p:clrMapOvr>
    <a:masterClrMapping/>
  </p:clrMapOvr>
  <p:extLst mod="1">
    <p:ext uri="{DCECCB84-F9BA-43D5-87BE-67443E8EF086}">
      <p15:sldGuideLst xmlns:p15="http://schemas.microsoft.com/office/powerpoint/2012/main" xmlns="">
        <p15:guide id="1" orient="horz" pos="777" userDrawn="1">
          <p15:clr>
            <a:srgbClr val="FBAE40"/>
          </p15:clr>
        </p15:guide>
        <p15:guide id="2" pos="4967"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obsah">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userDrawn="1">
            <p:custDataLst>
              <p:tags r:id="rId2"/>
            </p:custDataLst>
            <p:extLst>
              <p:ext uri="{D42A27DB-BD31-4B8C-83A1-F6EECF244321}">
                <p14:modId xmlns:p14="http://schemas.microsoft.com/office/powerpoint/2010/main" val="7592075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19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NADPIS </a:t>
            </a:r>
            <a:r>
              <a:rPr lang="cs-CZ" smtClean="0"/>
              <a:t>SNÍMKU </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2000"/>
            <a:ext cx="8136000" cy="4680000"/>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3784095633"/>
      </p:ext>
    </p:extLst>
  </p:cSld>
  <p:clrMapOvr>
    <a:masterClrMapping/>
  </p:clrMapOvr>
  <p:extLst mod="1">
    <p:ext uri="{DCECCB84-F9BA-43D5-87BE-67443E8EF086}">
      <p15:sldGuideLst xmlns:p15="http://schemas.microsoft.com/office/powerpoint/2012/main" xmlns="">
        <p15:guide id="1" orient="horz" pos="527" userDrawn="1">
          <p15:clr>
            <a:srgbClr val="FBAE40"/>
          </p15:clr>
        </p15:guide>
        <p15:guide id="2" pos="2880" userDrawn="1">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obsah (třířádkový titul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2116183"/>
            <a:ext cx="8136000" cy="4173017"/>
          </a:xfrm>
        </p:spPr>
        <p:txBody>
          <a:bodyPr/>
          <a:lstStyle>
            <a:lvl1pPr>
              <a:defRPr/>
            </a:lvl1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a:t>
            </a:r>
            <a:br>
              <a:rPr lang="cs-CZ" noProof="0" dirty="0" smtClean="0"/>
            </a:br>
            <a:r>
              <a:rPr lang="cs-CZ" noProof="0" dirty="0" smtClean="0"/>
              <a:t>Vzhled stránky můžete přepnout pomocí volby „Rozložení“.</a:t>
            </a:r>
          </a:p>
          <a:p>
            <a:pPr lvl="0"/>
            <a:endParaRPr lang="en-US" dirty="0" smtClean="0"/>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endParaRPr lang="cs-CZ" dirty="0"/>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6" name="Straight Connector 5"/>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7"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Tree>
    <p:extLst>
      <p:ext uri="{BB962C8B-B14F-4D97-AF65-F5344CB8AC3E}">
        <p14:creationId xmlns:p14="http://schemas.microsoft.com/office/powerpoint/2010/main" val="41047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sloupc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lvl1pPr>
              <a:defRPr>
                <a:solidFill>
                  <a:srgbClr val="F24F00"/>
                </a:solidFill>
              </a:defRPr>
            </a:lvl1p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4000" y="1692000"/>
            <a:ext cx="3888000" cy="4680000"/>
          </a:xfrm>
        </p:spPr>
        <p:txBody>
          <a:bodyPr/>
          <a:lstStyle>
            <a:lvl2pPr>
              <a:buClr>
                <a:srgbClr val="F24F00"/>
              </a:buClr>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752000" y="1692000"/>
            <a:ext cx="3888000" cy="468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0" name="Straight Connector 9"/>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va sloupc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lvl1pPr>
              <a:defRPr>
                <a:solidFill>
                  <a:srgbClr val="F24F00"/>
                </a:solidFill>
              </a:defRPr>
            </a:lvl1p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4000" y="1692000"/>
            <a:ext cx="3888000" cy="4680000"/>
          </a:xfrm>
        </p:spPr>
        <p:txBody>
          <a:bodyPr/>
          <a:lstStyle>
            <a:lvl2pPr>
              <a:buClr>
                <a:srgbClr val="F24F00"/>
              </a:buClr>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752000" y="1692000"/>
            <a:ext cx="3888000" cy="468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0" name="Straight Connector 9"/>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13928542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va sloupce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7" name="Content Placeholder 2"/>
          <p:cNvSpPr>
            <a:spLocks noGrp="1"/>
          </p:cNvSpPr>
          <p:nvPr>
            <p:ph idx="1"/>
          </p:nvPr>
        </p:nvSpPr>
        <p:spPr>
          <a:xfrm>
            <a:off x="504000" y="2116800"/>
            <a:ext cx="3888000" cy="4176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752000" y="2116800"/>
            <a:ext cx="3888000" cy="4176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8" name="Straight Connector 7"/>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Tree>
    <p:extLst>
      <p:ext uri="{BB962C8B-B14F-4D97-AF65-F5344CB8AC3E}">
        <p14:creationId xmlns:p14="http://schemas.microsoft.com/office/powerpoint/2010/main" val="11420215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dva sloupce s mezititulkem">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4000" y="2281176"/>
            <a:ext cx="3888000"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680000" y="2210400"/>
            <a:ext cx="3888000" cy="4084438"/>
          </a:xfrm>
          <a:solidFill>
            <a:srgbClr val="E6E6E6"/>
          </a:solidFill>
        </p:spPr>
        <p:txBody>
          <a:bodyPr lIns="144000" tIns="72000" rIns="144000" bIns="72000"/>
          <a:lstStyle>
            <a:lvl2pPr marL="180975" indent="-179388">
              <a:defRPr/>
            </a:lvl2pPr>
            <a:lvl3pPr marL="361950" indent="-180975">
              <a:defRPr/>
            </a:lvl3pPr>
            <a:lvl4pPr marL="542925" indent="-180975">
              <a:defRPr/>
            </a:lvl4pPr>
            <a:lvl5pPr marL="714375" indent="-171450">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2000" b="1"/>
            </a:lvl1pPr>
          </a:lstStyle>
          <a:p>
            <a:pPr lvl="0"/>
            <a:r>
              <a:rPr lang="cs-CZ" dirty="0" smtClean="0"/>
              <a:t>Podtitulek</a:t>
            </a:r>
            <a:endParaRPr lang="cs-CZ" dirty="0"/>
          </a:p>
        </p:txBody>
      </p:sp>
    </p:spTree>
    <p:extLst>
      <p:ext uri="{BB962C8B-B14F-4D97-AF65-F5344CB8AC3E}">
        <p14:creationId xmlns:p14="http://schemas.microsoft.com/office/powerpoint/2010/main" val="4120979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va sloupce s mezititulkem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2000" b="1"/>
            </a:lvl1pPr>
          </a:lstStyle>
          <a:p>
            <a:pPr lvl="0"/>
            <a:r>
              <a:rPr lang="cs-CZ" dirty="0" smtClean="0"/>
              <a:t>Podtitulek</a:t>
            </a:r>
            <a:endParaRPr lang="cs-CZ" dirty="0"/>
          </a:p>
        </p:txBody>
      </p:sp>
      <p:sp>
        <p:nvSpPr>
          <p:cNvPr id="9" name="Content Placeholder 2"/>
          <p:cNvSpPr>
            <a:spLocks noGrp="1"/>
          </p:cNvSpPr>
          <p:nvPr>
            <p:ph idx="1"/>
          </p:nvPr>
        </p:nvSpPr>
        <p:spPr>
          <a:xfrm>
            <a:off x="504000" y="2721201"/>
            <a:ext cx="3888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3" name="Content Placeholder 2"/>
          <p:cNvSpPr>
            <a:spLocks noGrp="1"/>
          </p:cNvSpPr>
          <p:nvPr>
            <p:ph idx="13"/>
          </p:nvPr>
        </p:nvSpPr>
        <p:spPr>
          <a:xfrm>
            <a:off x="4680000" y="2648309"/>
            <a:ext cx="3888000" cy="3633691"/>
          </a:xfrm>
          <a:solidFill>
            <a:srgbClr val="E6E6E6"/>
          </a:solidFill>
        </p:spPr>
        <p:txBody>
          <a:bodyPr lIns="144000" tIns="72000" rIns="144000" bIns="72000"/>
          <a:lstStyle>
            <a:lvl2pPr marL="180975" indent="-179388">
              <a:buClr>
                <a:srgbClr val="F24F00"/>
              </a:buClr>
              <a:defRPr/>
            </a:lvl2pPr>
            <a:lvl3pPr marL="361950" indent="-180975">
              <a:defRPr/>
            </a:lvl3pPr>
            <a:lvl4pPr marL="542925" indent="-180975">
              <a:defRPr/>
            </a:lvl4pPr>
            <a:lvl5pPr marL="714375" indent="-171450">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12077385"/>
      </p:ext>
    </p:extLst>
  </p:cSld>
  <p:clrMapOvr>
    <a:masterClrMapping/>
  </p:clrMapOvr>
  <p:extLst mod="1">
    <p:ext uri="{DCECCB84-F9BA-43D5-87BE-67443E8EF086}">
      <p15:sldGuideLst xmlns:p15="http://schemas.microsoft.com/office/powerpoint/2012/main" xmlns="">
        <p15:guide id="1" orient="horz" pos="527" userDrawn="1">
          <p15:clr>
            <a:srgbClr val="FBAE40"/>
          </p15:clr>
        </p15:guide>
        <p15:guide id="2" pos="2880" userDrawn="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užší druhý sloupec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Title 1"/>
          <p:cNvSpPr>
            <a:spLocks noGrp="1"/>
          </p:cNvSpPr>
          <p:nvPr>
            <p:ph type="title" hasCustomPrompt="1"/>
          </p:nvPr>
        </p:nvSpPr>
        <p:spPr>
          <a:xfrm>
            <a:off x="504000" y="423021"/>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cxnSp>
        <p:nvCxnSpPr>
          <p:cNvPr id="11" name="Straight Connector 10"/>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37858097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liparty - šediv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2088000" y="2103042"/>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2088000" y="3832556"/>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2556"/>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8" name="Picture Placeholder 3"/>
          <p:cNvSpPr>
            <a:spLocks noGrp="1"/>
          </p:cNvSpPr>
          <p:nvPr>
            <p:ph type="pic" sz="quarter" idx="14" hasCustomPrompt="1"/>
          </p:nvPr>
        </p:nvSpPr>
        <p:spPr>
          <a:xfrm>
            <a:off x="504000" y="210304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2668380459"/>
      </p:ext>
    </p:extLst>
  </p:cSld>
  <p:clrMapOvr>
    <a:masterClrMapping/>
  </p:clrMapOvr>
  <p:extLst mod="1">
    <p:ext uri="{DCECCB84-F9BA-43D5-87BE-67443E8EF086}">
      <p15:sldGuideLst xmlns:p15="http://schemas.microsoft.com/office/powerpoint/2012/main" xmlns="">
        <p15:guide id="1" pos="317" userDrawn="1">
          <p15:clr>
            <a:srgbClr val="FBAE40"/>
          </p15:clr>
        </p15:guide>
        <p15:guide id="2" pos="5443" userDrawn="1">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kliparty - šediv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2088000" y="2527200"/>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4"/>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2"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6"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2032141329"/>
      </p:ext>
    </p:extLst>
  </p:cSld>
  <p:clrMapOvr>
    <a:masterClrMapping/>
  </p:clrMapOvr>
  <p:extLst mod="1">
    <p:ext uri="{DCECCB84-F9BA-43D5-87BE-67443E8EF086}">
      <p15:sldGuideLst xmlns:p15="http://schemas.microsoft.com/office/powerpoint/2012/main" xmlns="">
        <p15:guide id="1" orient="horz" pos="527">
          <p15:clr>
            <a:srgbClr val="FBAE40"/>
          </p15:clr>
        </p15:guide>
        <p15:guide id="2" pos="5443" userDrawn="1">
          <p15:clr>
            <a:srgbClr val="FBAE40"/>
          </p15:clr>
        </p15:guide>
        <p15:guide id="0" pos="317" userDrawn="1">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kliparty - bíl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dirty="0" smtClean="0"/>
              <a:t>PO KLIKNUTÍ MŮŽETE ZADAT VLASTNÍ NADPIS, V TÉTO ŠABLONĚ IDEÁLNĚ DVOUŘÁDKOVÝ</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2088000" y="2102400"/>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2088000" y="3831274"/>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12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2383145664"/>
      </p:ext>
    </p:extLst>
  </p:cSld>
  <p:clrMapOvr>
    <a:masterClrMapping/>
  </p:clrMapOvr>
  <p:extLst mod="1">
    <p:ext uri="{DCECCB84-F9BA-43D5-87BE-67443E8EF086}">
      <p15:sldGuideLst xmlns:p15="http://schemas.microsoft.com/office/powerpoint/2012/main" xmlns="">
        <p15:guide id="1" pos="317">
          <p15:clr>
            <a:srgbClr val="FBAE40"/>
          </p15:clr>
        </p15:guide>
        <p15:guide id="2" pos="5443">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kliparty - bíl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2088000" y="2527200"/>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4"/>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2"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6"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3251829839"/>
      </p:ext>
    </p:extLst>
  </p:cSld>
  <p:clrMapOvr>
    <a:masterClrMapping/>
  </p:clrMapOvr>
  <p:extLst mod="1">
    <p:ext uri="{DCECCB84-F9BA-43D5-87BE-67443E8EF086}">
      <p15:sldGuideLst xmlns:p15="http://schemas.microsoft.com/office/powerpoint/2012/main" xmlns="">
        <p15:guide id="1" orient="horz" pos="527">
          <p15:clr>
            <a:srgbClr val="FBAE40"/>
          </p15:clr>
        </p15:guide>
        <p15:guide id="2" pos="5465" userDrawn="1">
          <p15:clr>
            <a:srgbClr val="FBAE40"/>
          </p15:clr>
        </p15:guide>
        <p15:guide id="3" pos="317">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kliparty s textem v rámečku">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0" y="38312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dirty="0" smtClean="0"/>
              <a:t>PO KLIKNUTÍ MŮŽETE ZADAT VLASTNÍ NADPIS, V TÉTO ŠABLONĚ IDEÁLNĚ DVOUŘÁDKOVÝ</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504000" y="2102400"/>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504000" y="3831274"/>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48385908"/>
      </p:ext>
    </p:extLst>
  </p:cSld>
  <p:clrMapOvr>
    <a:masterClrMapping/>
  </p:clrMapOvr>
  <p:extLst mod="1">
    <p:ext uri="{DCECCB84-F9BA-43D5-87BE-67443E8EF086}">
      <p15:sldGuideLst xmlns:p15="http://schemas.microsoft.com/office/powerpoint/2012/main" xmlns="">
        <p15:guide id="1" pos="317">
          <p15:clr>
            <a:srgbClr val="FBAE40"/>
          </p15:clr>
        </p15:guide>
        <p15:guide id="2" pos="5443">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va sloupce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7" name="Content Placeholder 2"/>
          <p:cNvSpPr>
            <a:spLocks noGrp="1"/>
          </p:cNvSpPr>
          <p:nvPr>
            <p:ph idx="1"/>
          </p:nvPr>
        </p:nvSpPr>
        <p:spPr>
          <a:xfrm>
            <a:off x="504000" y="2116800"/>
            <a:ext cx="3888000" cy="4176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752000" y="2116800"/>
            <a:ext cx="3888000" cy="4176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8" name="Straight Connector 7"/>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20856086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kliparty s textem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3"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17" name="Content Placeholder 2"/>
          <p:cNvSpPr>
            <a:spLocks noGrp="1"/>
          </p:cNvSpPr>
          <p:nvPr>
            <p:ph idx="1"/>
          </p:nvPr>
        </p:nvSpPr>
        <p:spPr>
          <a:xfrm>
            <a:off x="504000" y="2527200"/>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8" name="Content Placeholder 2"/>
          <p:cNvSpPr>
            <a:spLocks noGrp="1"/>
          </p:cNvSpPr>
          <p:nvPr>
            <p:ph idx="13"/>
          </p:nvPr>
        </p:nvSpPr>
        <p:spPr>
          <a:xfrm>
            <a:off x="504000" y="4256074"/>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3103077510"/>
      </p:ext>
    </p:extLst>
  </p:cSld>
  <p:clrMapOvr>
    <a:masterClrMapping/>
  </p:clrMapOvr>
  <p:extLst mod="1">
    <p:ext uri="{DCECCB84-F9BA-43D5-87BE-67443E8EF086}">
      <p15:sldGuideLst xmlns:p15="http://schemas.microsoft.com/office/powerpoint/2012/main" xmlns="">
        <p15:guide id="1" orient="horz" pos="527">
          <p15:clr>
            <a:srgbClr val="FBAE40"/>
          </p15:clr>
        </p15:guide>
        <p15:guide id="2" pos="5443">
          <p15:clr>
            <a:srgbClr val="FBAE40"/>
          </p15:clr>
        </p15:guide>
        <p15:guide id="3" pos="317">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kliparty v rámečku">
    <p:spTree>
      <p:nvGrpSpPr>
        <p:cNvPr id="1" name=""/>
        <p:cNvGrpSpPr/>
        <p:nvPr/>
      </p:nvGrpSpPr>
      <p:grpSpPr>
        <a:xfrm>
          <a:off x="0" y="0"/>
          <a:ext cx="0" cy="0"/>
          <a:chOff x="0" y="0"/>
          <a:chExt cx="0" cy="0"/>
        </a:xfrm>
      </p:grpSpPr>
      <p:sp>
        <p:nvSpPr>
          <p:cNvPr id="16" name="Content Placeholder 2"/>
          <p:cNvSpPr>
            <a:spLocks noGrp="1"/>
          </p:cNvSpPr>
          <p:nvPr>
            <p:ph idx="13"/>
          </p:nvPr>
        </p:nvSpPr>
        <p:spPr>
          <a:xfrm>
            <a:off x="504000" y="3831274"/>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5" name="Content Placeholder 2"/>
          <p:cNvSpPr>
            <a:spLocks noGrp="1"/>
          </p:cNvSpPr>
          <p:nvPr>
            <p:ph idx="1"/>
          </p:nvPr>
        </p:nvSpPr>
        <p:spPr>
          <a:xfrm>
            <a:off x="504000" y="2102400"/>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1274"/>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8" name="Picture Placeholder 3"/>
          <p:cNvSpPr>
            <a:spLocks noGrp="1"/>
          </p:cNvSpPr>
          <p:nvPr>
            <p:ph type="pic" sz="quarter" idx="14" hasCustomPrompt="1"/>
          </p:nvPr>
        </p:nvSpPr>
        <p:spPr>
          <a:xfrm>
            <a:off x="504000" y="2102400"/>
            <a:ext cx="1584000" cy="1583651"/>
          </a:xfrm>
          <a:ln w="15875">
            <a:solidFill>
              <a:srgbClr val="C8C8C8"/>
            </a:solidFill>
          </a:ln>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Tree>
    <p:extLst>
      <p:ext uri="{BB962C8B-B14F-4D97-AF65-F5344CB8AC3E}">
        <p14:creationId xmlns:p14="http://schemas.microsoft.com/office/powerpoint/2010/main" val="702507651"/>
      </p:ext>
    </p:extLst>
  </p:cSld>
  <p:clrMapOvr>
    <a:masterClrMapping/>
  </p:clrMapOvr>
  <p:extLst mod="1">
    <p:ext uri="{DCECCB84-F9BA-43D5-87BE-67443E8EF086}">
      <p15:sldGuideLst xmlns:p15="http://schemas.microsoft.com/office/powerpoint/2012/main" xmlns="">
        <p15:guide id="1" pos="317">
          <p15:clr>
            <a:srgbClr val="FBAE40"/>
          </p15:clr>
        </p15:guide>
        <p15:guide id="2" pos="5443">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kliparty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p:nvPr>
        </p:nvSpPr>
        <p:spPr>
          <a:xfrm>
            <a:off x="504000" y="4256074"/>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
          </p:nvPr>
        </p:nvSpPr>
        <p:spPr>
          <a:xfrm>
            <a:off x="504000" y="2527200"/>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9" name="Picture Placeholder 3"/>
          <p:cNvSpPr>
            <a:spLocks noGrp="1"/>
          </p:cNvSpPr>
          <p:nvPr>
            <p:ph type="pic" sz="quarter" idx="15" hasCustomPrompt="1"/>
          </p:nvPr>
        </p:nvSpPr>
        <p:spPr>
          <a:xfrm>
            <a:off x="504000" y="4256074"/>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20" name="Picture Placeholder 3"/>
          <p:cNvSpPr>
            <a:spLocks noGrp="1"/>
          </p:cNvSpPr>
          <p:nvPr>
            <p:ph type="pic" sz="quarter" idx="14" hasCustomPrompt="1"/>
          </p:nvPr>
        </p:nvSpPr>
        <p:spPr>
          <a:xfrm>
            <a:off x="504000" y="2527200"/>
            <a:ext cx="1584000" cy="1583651"/>
          </a:xfrm>
          <a:ln w="15875">
            <a:solidFill>
              <a:srgbClr val="C8C8C8"/>
            </a:solidFill>
          </a:ln>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Tree>
    <p:extLst>
      <p:ext uri="{BB962C8B-B14F-4D97-AF65-F5344CB8AC3E}">
        <p14:creationId xmlns:p14="http://schemas.microsoft.com/office/powerpoint/2010/main" val="3644838413"/>
      </p:ext>
    </p:extLst>
  </p:cSld>
  <p:clrMapOvr>
    <a:masterClrMapping/>
  </p:clrMapOvr>
  <p:extLst mod="1">
    <p:ext uri="{DCECCB84-F9BA-43D5-87BE-67443E8EF086}">
      <p15:sldGuideLst xmlns:p15="http://schemas.microsoft.com/office/powerpoint/2012/main" xmlns="">
        <p15:guide id="1" orient="horz" pos="527">
          <p15:clr>
            <a:srgbClr val="FBAE40"/>
          </p15:clr>
        </p15:guide>
        <p15:guide id="2" pos="5443">
          <p15:clr>
            <a:srgbClr val="FBAE40"/>
          </p15:clr>
        </p15:guide>
        <p15:guide id="3" pos="317">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obrázek na pozadí">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3999" y="2281176"/>
            <a:ext cx="8136764"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0"/>
            <a:ext cx="6546850" cy="6591300"/>
          </a:xfrm>
        </p:spPr>
        <p:txBody>
          <a:bodyPr/>
          <a:lstStyle>
            <a:lvl1pPr>
              <a:defRPr baseline="0"/>
            </a:lvl1pPr>
          </a:lstStyle>
          <a:p>
            <a:r>
              <a:rPr lang="cs-CZ" dirty="0" smtClean="0"/>
              <a:t>Background Picture </a:t>
            </a:r>
            <a:r>
              <a:rPr lang="cs-CZ" dirty="0" err="1" smtClean="0"/>
              <a:t>with</a:t>
            </a:r>
            <a:r>
              <a:rPr lang="cs-CZ" dirty="0" smtClean="0"/>
              <a:t> Transparent  Background </a:t>
            </a:r>
            <a:r>
              <a:rPr lang="cs-CZ" dirty="0" err="1" smtClean="0"/>
              <a:t>Color</a:t>
            </a:r>
            <a:endParaRPr lang="cs-CZ" dirty="0"/>
          </a:p>
        </p:txBody>
      </p: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Tree>
    <p:extLst>
      <p:ext uri="{BB962C8B-B14F-4D97-AF65-F5344CB8AC3E}">
        <p14:creationId xmlns:p14="http://schemas.microsoft.com/office/powerpoint/2010/main" val="367058818"/>
      </p:ext>
    </p:extLst>
  </p:cSld>
  <p:clrMapOvr>
    <a:masterClrMapping/>
  </p:clrMapOvr>
  <p:extLst mod="1">
    <p:ext uri="{DCECCB84-F9BA-43D5-87BE-67443E8EF086}">
      <p15:sldGuideLst xmlns:p15="http://schemas.microsoft.com/office/powerpoint/2012/main" xmlns="">
        <p15:guide id="1" pos="5443" userDrawn="1">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obrázek na pozadí (třířádkový titulek)">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6"/>
            <a:ext cx="6546850" cy="6591300"/>
          </a:xfrm>
        </p:spPr>
        <p:txBody>
          <a:bodyPr/>
          <a:lstStyle>
            <a:lvl1pPr>
              <a:defRPr baseline="0"/>
            </a:lvl1pPr>
          </a:lstStyle>
          <a:p>
            <a:r>
              <a:rPr lang="cs-CZ" dirty="0" smtClean="0"/>
              <a:t>Background Picture </a:t>
            </a:r>
            <a:r>
              <a:rPr lang="cs-CZ" dirty="0" err="1" smtClean="0"/>
              <a:t>with</a:t>
            </a:r>
            <a:r>
              <a:rPr lang="cs-CZ" dirty="0" smtClean="0"/>
              <a:t> Transparent  Background </a:t>
            </a:r>
            <a:r>
              <a:rPr lang="cs-CZ" dirty="0" err="1" smtClean="0"/>
              <a:t>Color</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504000" y="2721201"/>
            <a:ext cx="8136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3387376903"/>
      </p:ext>
    </p:extLst>
  </p:cSld>
  <p:clrMapOvr>
    <a:masterClrMapping/>
  </p:clrMapOvr>
  <p:extLst mod="1">
    <p:ext uri="{DCECCB84-F9BA-43D5-87BE-67443E8EF086}">
      <p15:sldGuideLst xmlns:p15="http://schemas.microsoft.com/office/powerpoint/2012/main" xmlns="">
        <p15:guide id="1" orient="horz" pos="527">
          <p15:clr>
            <a:srgbClr val="FBAE40"/>
          </p15:clr>
        </p15:guide>
        <p15:guide id="2" pos="288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grpSp>
        <p:nvGrpSpPr>
          <p:cNvPr id="13346" name="McK Title Elements" hidden="1"/>
          <p:cNvGrpSpPr>
            <a:grpSpLocks/>
          </p:cNvGrpSpPr>
          <p:nvPr/>
        </p:nvGrpSpPr>
        <p:grpSpPr bwMode="auto">
          <a:xfrm>
            <a:off x="2863881" y="2183416"/>
            <a:ext cx="5130035" cy="4601696"/>
            <a:chOff x="1768" y="1348"/>
            <a:chExt cx="3167" cy="2841"/>
          </a:xfrm>
        </p:grpSpPr>
        <p:sp>
          <p:nvSpPr>
            <p:cNvPr id="13331" name="McK Confidential" hidden="1"/>
            <p:cNvSpPr txBox="1">
              <a:spLocks noChangeArrowheads="1"/>
            </p:cNvSpPr>
            <p:nvPr/>
          </p:nvSpPr>
          <p:spPr bwMode="auto">
            <a:xfrm>
              <a:off x="1768" y="1348"/>
              <a:ext cx="936" cy="136"/>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i="0">
                  <a:solidFill>
                    <a:srgbClr val="000000"/>
                  </a:solidFill>
                  <a:cs typeface="Arial" charset="0"/>
                </a:rPr>
                <a:t>DŮVĚRNÉ</a:t>
              </a:r>
            </a:p>
          </p:txBody>
        </p:sp>
        <p:sp>
          <p:nvSpPr>
            <p:cNvPr id="13332" name="McK Document" hidden="1"/>
            <p:cNvSpPr txBox="1">
              <a:spLocks noChangeArrowheads="1"/>
            </p:cNvSpPr>
            <p:nvPr/>
          </p:nvSpPr>
          <p:spPr bwMode="auto">
            <a:xfrm>
              <a:off x="1768" y="3047"/>
              <a:ext cx="3167" cy="136"/>
            </a:xfrm>
            <a:prstGeom prst="rect">
              <a:avLst/>
            </a:prstGeom>
            <a:noFill/>
            <a:ln w="9525">
              <a:noFill/>
              <a:miter lim="800000"/>
              <a:headEnd/>
              <a:tailEnd/>
            </a:ln>
            <a:effectLst/>
          </p:spPr>
          <p:txBody>
            <a:bodyPr lIns="0" tIns="0" rIns="0" bIns="0" anchor="b">
              <a:spAutoFit/>
            </a:bodyPr>
            <a:lstStyle/>
            <a:p>
              <a:pPr algn="l" eaLnBrk="1" hangingPunct="1">
                <a:spcBef>
                  <a:spcPct val="0"/>
                </a:spcBef>
                <a:buClrTx/>
                <a:buFontTx/>
                <a:buNone/>
              </a:pPr>
              <a:r>
                <a:rPr lang="cs-CZ" i="0">
                  <a:solidFill>
                    <a:srgbClr val="000000"/>
                  </a:solidFill>
                  <a:cs typeface="Arial" charset="0"/>
                </a:rPr>
                <a:t>Dokument</a:t>
              </a:r>
            </a:p>
          </p:txBody>
        </p:sp>
        <p:sp>
          <p:nvSpPr>
            <p:cNvPr id="13333" name="McK Date" hidden="1"/>
            <p:cNvSpPr txBox="1">
              <a:spLocks noChangeArrowheads="1"/>
            </p:cNvSpPr>
            <p:nvPr/>
          </p:nvSpPr>
          <p:spPr bwMode="auto">
            <a:xfrm>
              <a:off x="1768" y="3216"/>
              <a:ext cx="3167" cy="136"/>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i="0">
                  <a:solidFill>
                    <a:srgbClr val="000000"/>
                  </a:solidFill>
                  <a:cs typeface="Arial" charset="0"/>
                </a:rPr>
                <a:t>Datum</a:t>
              </a:r>
            </a:p>
          </p:txBody>
        </p:sp>
        <p:sp>
          <p:nvSpPr>
            <p:cNvPr id="13334" name="McK Disclaimer" hidden="1"/>
            <p:cNvSpPr>
              <a:spLocks noChangeArrowheads="1"/>
            </p:cNvSpPr>
            <p:nvPr>
              <p:custDataLst>
                <p:tags r:id="rId1"/>
              </p:custDataLst>
            </p:nvPr>
          </p:nvSpPr>
          <p:spPr bwMode="auto">
            <a:xfrm>
              <a:off x="1768" y="3761"/>
              <a:ext cx="2303" cy="428"/>
            </a:xfrm>
            <a:prstGeom prst="rect">
              <a:avLst/>
            </a:prstGeom>
            <a:noFill/>
            <a:ln w="9525">
              <a:noFill/>
              <a:miter lim="800000"/>
              <a:headEnd/>
              <a:tailEnd/>
            </a:ln>
            <a:effectLst/>
          </p:spPr>
          <p:txBody>
            <a:bodyPr lIns="0" tIns="0" rIns="0" bIns="0" anchor="b">
              <a:spAutoFit/>
            </a:bodyPr>
            <a:lstStyle/>
            <a:p>
              <a:pPr algn="l" defTabSz="804863">
                <a:spcBef>
                  <a:spcPct val="0"/>
                </a:spcBef>
                <a:buClrTx/>
                <a:buFontTx/>
                <a:buNone/>
              </a:pPr>
              <a:r>
                <a:rPr lang="cs-CZ" sz="900" i="0">
                  <a:solidFill>
                    <a:srgbClr val="000000"/>
                  </a:solidFill>
                  <a:cs typeface="Arial" charset="0"/>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3343" name="Working Draft Text" hidden="1"/>
          <p:cNvSpPr>
            <a:spLocks noChangeArrowheads="1"/>
          </p:cNvSpPr>
          <p:nvPr/>
        </p:nvSpPr>
        <p:spPr bwMode="auto">
          <a:xfrm>
            <a:off x="427638" y="349866"/>
            <a:ext cx="3110094" cy="304699"/>
          </a:xfrm>
          <a:prstGeom prst="rect">
            <a:avLst/>
          </a:prstGeom>
          <a:noFill/>
          <a:ln w="9525">
            <a:noFill/>
            <a:miter lim="800000"/>
            <a:headEnd/>
            <a:tailEnd/>
          </a:ln>
          <a:effectLst/>
        </p:spPr>
        <p:txBody>
          <a:bodyPr lIns="0" tIns="0" rIns="0" bIns="0">
            <a:spAutoFit/>
          </a:bodyPr>
          <a:lstStyle/>
          <a:p>
            <a:pPr defTabSz="895350" eaLnBrk="1" hangingPunct="1">
              <a:lnSpc>
                <a:spcPct val="110000"/>
              </a:lnSpc>
              <a:spcBef>
                <a:spcPct val="0"/>
              </a:spcBef>
              <a:buClrTx/>
              <a:buSzPct val="120000"/>
              <a:buFontTx/>
              <a:buNone/>
            </a:pPr>
            <a:r>
              <a:rPr lang="cs-CZ" sz="1800" b="1" i="0">
                <a:solidFill>
                  <a:srgbClr val="FFFFFF"/>
                </a:solidFill>
                <a:cs typeface="Arial" charset="0"/>
              </a:rPr>
              <a:t>Working Draft    </a:t>
            </a:r>
          </a:p>
        </p:txBody>
      </p:sp>
      <p:sp>
        <p:nvSpPr>
          <p:cNvPr id="13344" name="Working Draft" hidden="1"/>
          <p:cNvSpPr txBox="1">
            <a:spLocks noChangeArrowheads="1"/>
          </p:cNvSpPr>
          <p:nvPr/>
        </p:nvSpPr>
        <p:spPr bwMode="auto">
          <a:xfrm>
            <a:off x="427639" y="594448"/>
            <a:ext cx="4580934" cy="184666"/>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1200" i="0">
                <a:solidFill>
                  <a:srgbClr val="000000"/>
                </a:solidFill>
                <a:cs typeface="Arial" charset="0"/>
              </a:rPr>
              <a:t>Last Modified 10/4/2004 4:39:06 PM Central Europe Standard Time</a:t>
            </a:r>
            <a:endParaRPr lang="cs-CZ" sz="1200" i="0">
              <a:solidFill>
                <a:srgbClr val="000000"/>
              </a:solidFill>
              <a:cs typeface="Arial" charset="0"/>
            </a:endParaRPr>
          </a:p>
        </p:txBody>
      </p:sp>
      <p:sp>
        <p:nvSpPr>
          <p:cNvPr id="13345" name="Printed" hidden="1"/>
          <p:cNvSpPr txBox="1">
            <a:spLocks noChangeArrowheads="1"/>
          </p:cNvSpPr>
          <p:nvPr/>
        </p:nvSpPr>
        <p:spPr bwMode="auto">
          <a:xfrm>
            <a:off x="427640" y="816352"/>
            <a:ext cx="4219617" cy="184666"/>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1200" i="0">
                <a:solidFill>
                  <a:srgbClr val="000000"/>
                </a:solidFill>
                <a:cs typeface="Arial" charset="0"/>
              </a:rPr>
              <a:t>Printed 10/4/2004 11:36:40 AM Central Europe Standard Time</a:t>
            </a:r>
          </a:p>
        </p:txBody>
      </p:sp>
      <p:sp>
        <p:nvSpPr>
          <p:cNvPr id="19" name="Rectangle 92"/>
          <p:cNvSpPr>
            <a:spLocks noGrp="1" noChangeArrowheads="1"/>
          </p:cNvSpPr>
          <p:nvPr>
            <p:ph type="title" hasCustomPrompt="1"/>
          </p:nvPr>
        </p:nvSpPr>
        <p:spPr bwMode="auto">
          <a:xfrm>
            <a:off x="504000" y="1052731"/>
            <a:ext cx="6876000" cy="19236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ts val="5000"/>
              </a:lnSpc>
              <a:defRPr sz="3600" b="0" cap="all" baseline="0">
                <a:solidFill>
                  <a:schemeClr val="accent2"/>
                </a:solidFill>
                <a:latin typeface="+mj-lt"/>
                <a:cs typeface="Arial CE" panose="020B0604020202020204" pitchFamily="34" charset="0"/>
              </a:defRPr>
            </a:lvl1pPr>
          </a:lstStyle>
          <a:p>
            <a:pPr lvl="0"/>
            <a:r>
              <a:rPr lang="cs-CZ" dirty="0" smtClean="0"/>
              <a:t>KLIKNUTÍM </a:t>
            </a:r>
            <a:r>
              <a:rPr lang="cs-CZ" smtClean="0"/>
              <a:t>VLOŽÍTE </a:t>
            </a:r>
            <a:br>
              <a:rPr lang="cs-CZ" smtClean="0"/>
            </a:br>
            <a:r>
              <a:rPr lang="cs-CZ" smtClean="0"/>
              <a:t>NADPIS </a:t>
            </a:r>
            <a:r>
              <a:rPr lang="cs-CZ" dirty="0" smtClean="0"/>
              <a:t>PREZENTACE</a:t>
            </a:r>
            <a:br>
              <a:rPr lang="cs-CZ" dirty="0" smtClean="0"/>
            </a:br>
            <a:endParaRPr lang="cs-CZ" dirty="0" smtClean="0"/>
          </a:p>
        </p:txBody>
      </p:sp>
      <p:sp>
        <p:nvSpPr>
          <p:cNvPr id="7" name="Text Placeholder 6"/>
          <p:cNvSpPr>
            <a:spLocks noGrp="1"/>
          </p:cNvSpPr>
          <p:nvPr>
            <p:ph type="body" sz="quarter" idx="10" hasCustomPrompt="1"/>
          </p:nvPr>
        </p:nvSpPr>
        <p:spPr>
          <a:xfrm>
            <a:off x="503238" y="4675938"/>
            <a:ext cx="1846262" cy="241300"/>
          </a:xfrm>
        </p:spPr>
        <p:txBody>
          <a:bodyPr/>
          <a:lstStyle>
            <a:lvl1pPr>
              <a:defRPr sz="1800" b="1" baseline="0">
                <a:solidFill>
                  <a:srgbClr val="F24F00"/>
                </a:solidFill>
              </a:defRPr>
            </a:lvl1pPr>
          </a:lstStyle>
          <a:p>
            <a:pPr lvl="0"/>
            <a:r>
              <a:rPr lang="cs-CZ" dirty="0" smtClean="0"/>
              <a:t>měsíc rok</a:t>
            </a:r>
            <a:endParaRPr lang="cs-CZ" dirty="0"/>
          </a:p>
        </p:txBody>
      </p:sp>
      <p:sp>
        <p:nvSpPr>
          <p:cNvPr id="9" name="Text Placeholder 8"/>
          <p:cNvSpPr>
            <a:spLocks noGrp="1"/>
          </p:cNvSpPr>
          <p:nvPr>
            <p:ph type="body" sz="quarter" idx="11" hasCustomPrompt="1"/>
          </p:nvPr>
        </p:nvSpPr>
        <p:spPr>
          <a:xfrm>
            <a:off x="503238" y="5760001"/>
            <a:ext cx="2532062" cy="653500"/>
          </a:xfrm>
        </p:spPr>
        <p:txBody>
          <a:bodyPr/>
          <a:lstStyle>
            <a:lvl1pPr>
              <a:lnSpc>
                <a:spcPts val="1900"/>
              </a:lnSpc>
              <a:defRPr sz="1600" b="1">
                <a:solidFill>
                  <a:srgbClr val="F24F00"/>
                </a:solidFill>
              </a:defRPr>
            </a:lvl1pPr>
          </a:lstStyle>
          <a:p>
            <a:pPr lvl="0"/>
            <a:r>
              <a:rPr lang="cs-CZ" dirty="0" smtClean="0"/>
              <a:t>Jméno Příjmení</a:t>
            </a:r>
          </a:p>
          <a:p>
            <a:pPr lvl="0"/>
            <a:r>
              <a:rPr lang="cs-CZ" dirty="0" smtClean="0"/>
              <a:t>funkce</a:t>
            </a:r>
            <a:endParaRPr lang="cs-CZ" dirty="0"/>
          </a:p>
        </p:txBody>
      </p:sp>
      <p:grpSp>
        <p:nvGrpSpPr>
          <p:cNvPr id="22" name="Skupina 21"/>
          <p:cNvGrpSpPr/>
          <p:nvPr userDrawn="1"/>
        </p:nvGrpSpPr>
        <p:grpSpPr>
          <a:xfrm>
            <a:off x="7897239" y="468000"/>
            <a:ext cx="756000" cy="756000"/>
            <a:chOff x="3088481" y="1235075"/>
            <a:chExt cx="2952894" cy="2952894"/>
          </a:xfrm>
        </p:grpSpPr>
        <p:sp>
          <p:nvSpPr>
            <p:cNvPr id="23" name="Obdélník 22"/>
            <p:cNvSpPr/>
            <p:nvPr userDrawn="1"/>
          </p:nvSpPr>
          <p:spPr bwMode="auto">
            <a:xfrm>
              <a:off x="3088481" y="1235075"/>
              <a:ext cx="2952894" cy="2952894"/>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sp>
          <p:nvSpPr>
            <p:cNvPr id="24" name="Volný tvar 23"/>
            <p:cNvSpPr/>
            <p:nvPr userDrawn="1"/>
          </p:nvSpPr>
          <p:spPr bwMode="auto">
            <a:xfrm>
              <a:off x="3648075" y="1800225"/>
              <a:ext cx="1831181" cy="1840706"/>
            </a:xfrm>
            <a:custGeom>
              <a:avLst/>
              <a:gdLst>
                <a:gd name="connsiteX0" fmla="*/ 0 w 1831181"/>
                <a:gd name="connsiteY0" fmla="*/ 0 h 1840706"/>
                <a:gd name="connsiteX1" fmla="*/ 1831181 w 1831181"/>
                <a:gd name="connsiteY1" fmla="*/ 0 h 1840706"/>
                <a:gd name="connsiteX2" fmla="*/ 1831181 w 1831181"/>
                <a:gd name="connsiteY2" fmla="*/ 364331 h 1840706"/>
                <a:gd name="connsiteX3" fmla="*/ 366713 w 1831181"/>
                <a:gd name="connsiteY3" fmla="*/ 364331 h 1840706"/>
                <a:gd name="connsiteX4" fmla="*/ 366713 w 1831181"/>
                <a:gd name="connsiteY4" fmla="*/ 1459706 h 1840706"/>
                <a:gd name="connsiteX5" fmla="*/ 1828800 w 1831181"/>
                <a:gd name="connsiteY5" fmla="*/ 1459706 h 1840706"/>
                <a:gd name="connsiteX6" fmla="*/ 1828800 w 1831181"/>
                <a:gd name="connsiteY6" fmla="*/ 1840706 h 1840706"/>
                <a:gd name="connsiteX7" fmla="*/ 2381 w 1831181"/>
                <a:gd name="connsiteY7" fmla="*/ 1840706 h 1840706"/>
                <a:gd name="connsiteX8" fmla="*/ 0 w 1831181"/>
                <a:gd name="connsiteY8" fmla="*/ 0 h 1840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1181" h="1840706">
                  <a:moveTo>
                    <a:pt x="0" y="0"/>
                  </a:moveTo>
                  <a:lnTo>
                    <a:pt x="1831181" y="0"/>
                  </a:lnTo>
                  <a:lnTo>
                    <a:pt x="1831181" y="364331"/>
                  </a:lnTo>
                  <a:lnTo>
                    <a:pt x="366713" y="364331"/>
                  </a:lnTo>
                  <a:lnTo>
                    <a:pt x="366713" y="1459706"/>
                  </a:lnTo>
                  <a:lnTo>
                    <a:pt x="1828800" y="1459706"/>
                  </a:lnTo>
                  <a:lnTo>
                    <a:pt x="1828800" y="1840706"/>
                  </a:lnTo>
                  <a:lnTo>
                    <a:pt x="2381" y="1840706"/>
                  </a:lnTo>
                  <a:cubicBezTo>
                    <a:pt x="1587" y="1227137"/>
                    <a:pt x="794" y="613569"/>
                    <a:pt x="0" y="0"/>
                  </a:cubicBezTo>
                  <a:close/>
                </a:path>
              </a:pathLst>
            </a:cu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sp>
          <p:nvSpPr>
            <p:cNvPr id="25" name="Obdélník 24"/>
            <p:cNvSpPr/>
            <p:nvPr userDrawn="1"/>
          </p:nvSpPr>
          <p:spPr bwMode="auto">
            <a:xfrm>
              <a:off x="4391024" y="2531270"/>
              <a:ext cx="1088231" cy="364331"/>
            </a:xfrm>
            <a:prstGeom prst="rect">
              <a:avLst/>
            </a:pr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grpSp>
      <p:sp>
        <p:nvSpPr>
          <p:cNvPr id="26" name="Obdélník 25"/>
          <p:cNvSpPr/>
          <p:nvPr userDrawn="1"/>
        </p:nvSpPr>
        <p:spPr bwMode="auto">
          <a:xfrm>
            <a:off x="0" y="6620596"/>
            <a:ext cx="9144000" cy="241697"/>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sp>
        <p:nvSpPr>
          <p:cNvPr id="11" name="Rectangle 5"/>
          <p:cNvSpPr>
            <a:spLocks noChangeArrowheads="1"/>
          </p:cNvSpPr>
          <p:nvPr userDrawn="1"/>
        </p:nvSpPr>
        <p:spPr bwMode="auto">
          <a:xfrm>
            <a:off x="7807883" y="6668419"/>
            <a:ext cx="844430" cy="129148"/>
          </a:xfrm>
          <a:prstGeom prst="rect">
            <a:avLst/>
          </a:prstGeom>
          <a:noFill/>
          <a:ln w="0">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2" name="Freeform 6"/>
          <p:cNvSpPr>
            <a:spLocks noEditPoints="1"/>
          </p:cNvSpPr>
          <p:nvPr userDrawn="1"/>
        </p:nvSpPr>
        <p:spPr bwMode="auto">
          <a:xfrm>
            <a:off x="7807885" y="6666123"/>
            <a:ext cx="837807" cy="122525"/>
          </a:xfrm>
          <a:custGeom>
            <a:avLst/>
            <a:gdLst>
              <a:gd name="T0" fmla="*/ 1189 w 3542"/>
              <a:gd name="T1" fmla="*/ 206 h 521"/>
              <a:gd name="T2" fmla="*/ 1271 w 3542"/>
              <a:gd name="T3" fmla="*/ 299 h 521"/>
              <a:gd name="T4" fmla="*/ 1279 w 3542"/>
              <a:gd name="T5" fmla="*/ 228 h 521"/>
              <a:gd name="T6" fmla="*/ 1215 w 3542"/>
              <a:gd name="T7" fmla="*/ 206 h 521"/>
              <a:gd name="T8" fmla="*/ 3532 w 3542"/>
              <a:gd name="T9" fmla="*/ 450 h 521"/>
              <a:gd name="T10" fmla="*/ 3266 w 3542"/>
              <a:gd name="T11" fmla="*/ 144 h 521"/>
              <a:gd name="T12" fmla="*/ 3045 w 3542"/>
              <a:gd name="T13" fmla="*/ 288 h 521"/>
              <a:gd name="T14" fmla="*/ 3181 w 3542"/>
              <a:gd name="T15" fmla="*/ 450 h 521"/>
              <a:gd name="T16" fmla="*/ 1505 w 3542"/>
              <a:gd name="T17" fmla="*/ 144 h 521"/>
              <a:gd name="T18" fmla="*/ 1226 w 3542"/>
              <a:gd name="T19" fmla="*/ 144 h 521"/>
              <a:gd name="T20" fmla="*/ 1325 w 3542"/>
              <a:gd name="T21" fmla="*/ 171 h 521"/>
              <a:gd name="T22" fmla="*/ 1362 w 3542"/>
              <a:gd name="T23" fmla="*/ 284 h 521"/>
              <a:gd name="T24" fmla="*/ 1303 w 3542"/>
              <a:gd name="T25" fmla="*/ 364 h 521"/>
              <a:gd name="T26" fmla="*/ 1189 w 3542"/>
              <a:gd name="T27" fmla="*/ 511 h 521"/>
              <a:gd name="T28" fmla="*/ 784 w 3542"/>
              <a:gd name="T29" fmla="*/ 355 h 521"/>
              <a:gd name="T30" fmla="*/ 796 w 3542"/>
              <a:gd name="T31" fmla="*/ 420 h 521"/>
              <a:gd name="T32" fmla="*/ 883 w 3542"/>
              <a:gd name="T33" fmla="*/ 452 h 521"/>
              <a:gd name="T34" fmla="*/ 937 w 3542"/>
              <a:gd name="T35" fmla="*/ 401 h 521"/>
              <a:gd name="T36" fmla="*/ 1014 w 3542"/>
              <a:gd name="T37" fmla="*/ 144 h 521"/>
              <a:gd name="T38" fmla="*/ 986 w 3542"/>
              <a:gd name="T39" fmla="*/ 467 h 521"/>
              <a:gd name="T40" fmla="*/ 862 w 3542"/>
              <a:gd name="T41" fmla="*/ 520 h 521"/>
              <a:gd name="T42" fmla="*/ 739 w 3542"/>
              <a:gd name="T43" fmla="*/ 467 h 521"/>
              <a:gd name="T44" fmla="*/ 711 w 3542"/>
              <a:gd name="T45" fmla="*/ 144 h 521"/>
              <a:gd name="T46" fmla="*/ 647 w 3542"/>
              <a:gd name="T47" fmla="*/ 144 h 521"/>
              <a:gd name="T48" fmla="*/ 417 w 3542"/>
              <a:gd name="T49" fmla="*/ 355 h 521"/>
              <a:gd name="T50" fmla="*/ 167 w 3542"/>
              <a:gd name="T51" fmla="*/ 139 h 521"/>
              <a:gd name="T52" fmla="*/ 195 w 3542"/>
              <a:gd name="T53" fmla="*/ 214 h 521"/>
              <a:gd name="T54" fmla="*/ 116 w 3542"/>
              <a:gd name="T55" fmla="*/ 205 h 521"/>
              <a:gd name="T56" fmla="*/ 100 w 3542"/>
              <a:gd name="T57" fmla="*/ 256 h 521"/>
              <a:gd name="T58" fmla="*/ 174 w 3542"/>
              <a:gd name="T59" fmla="*/ 293 h 521"/>
              <a:gd name="T60" fmla="*/ 241 w 3542"/>
              <a:gd name="T61" fmla="*/ 337 h 521"/>
              <a:gd name="T62" fmla="*/ 251 w 3542"/>
              <a:gd name="T63" fmla="*/ 449 h 521"/>
              <a:gd name="T64" fmla="*/ 157 w 3542"/>
              <a:gd name="T65" fmla="*/ 519 h 521"/>
              <a:gd name="T66" fmla="*/ 22 w 3542"/>
              <a:gd name="T67" fmla="*/ 476 h 521"/>
              <a:gd name="T68" fmla="*/ 89 w 3542"/>
              <a:gd name="T69" fmla="*/ 447 h 521"/>
              <a:gd name="T70" fmla="*/ 173 w 3542"/>
              <a:gd name="T71" fmla="*/ 434 h 521"/>
              <a:gd name="T72" fmla="*/ 164 w 3542"/>
              <a:gd name="T73" fmla="*/ 366 h 521"/>
              <a:gd name="T74" fmla="*/ 81 w 3542"/>
              <a:gd name="T75" fmla="*/ 331 h 521"/>
              <a:gd name="T76" fmla="*/ 19 w 3542"/>
              <a:gd name="T77" fmla="*/ 244 h 521"/>
              <a:gd name="T78" fmla="*/ 83 w 3542"/>
              <a:gd name="T79" fmla="*/ 148 h 521"/>
              <a:gd name="T80" fmla="*/ 2397 w 3542"/>
              <a:gd name="T81" fmla="*/ 511 h 521"/>
              <a:gd name="T82" fmla="*/ 2021 w 3542"/>
              <a:gd name="T83" fmla="*/ 511 h 521"/>
              <a:gd name="T84" fmla="*/ 2858 w 3542"/>
              <a:gd name="T85" fmla="*/ 148 h 521"/>
              <a:gd name="T86" fmla="*/ 2815 w 3542"/>
              <a:gd name="T87" fmla="*/ 203 h 521"/>
              <a:gd name="T88" fmla="*/ 2702 w 3542"/>
              <a:gd name="T89" fmla="*/ 238 h 521"/>
              <a:gd name="T90" fmla="*/ 2670 w 3542"/>
              <a:gd name="T91" fmla="*/ 355 h 521"/>
              <a:gd name="T92" fmla="*/ 2742 w 3542"/>
              <a:gd name="T93" fmla="*/ 445 h 521"/>
              <a:gd name="T94" fmla="*/ 2860 w 3542"/>
              <a:gd name="T95" fmla="*/ 433 h 521"/>
              <a:gd name="T96" fmla="*/ 2813 w 3542"/>
              <a:gd name="T97" fmla="*/ 519 h 521"/>
              <a:gd name="T98" fmla="*/ 2661 w 3542"/>
              <a:gd name="T99" fmla="*/ 475 h 521"/>
              <a:gd name="T100" fmla="*/ 2591 w 3542"/>
              <a:gd name="T101" fmla="*/ 329 h 521"/>
              <a:gd name="T102" fmla="*/ 2662 w 3542"/>
              <a:gd name="T103" fmla="*/ 181 h 521"/>
              <a:gd name="T104" fmla="*/ 1609 w 3542"/>
              <a:gd name="T105" fmla="*/ 135 h 521"/>
              <a:gd name="T106" fmla="*/ 1962 w 3542"/>
              <a:gd name="T107" fmla="*/ 519 h 521"/>
              <a:gd name="T108" fmla="*/ 1609 w 3542"/>
              <a:gd name="T109" fmla="*/ 135 h 521"/>
              <a:gd name="T110" fmla="*/ 2781 w 3542"/>
              <a:gd name="T111" fmla="*/ 11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42" h="521">
                <a:moveTo>
                  <a:pt x="2211" y="243"/>
                </a:moveTo>
                <a:lnTo>
                  <a:pt x="2156" y="376"/>
                </a:lnTo>
                <a:lnTo>
                  <a:pt x="2263" y="376"/>
                </a:lnTo>
                <a:lnTo>
                  <a:pt x="2211" y="243"/>
                </a:lnTo>
                <a:close/>
                <a:moveTo>
                  <a:pt x="1189" y="206"/>
                </a:moveTo>
                <a:lnTo>
                  <a:pt x="1189" y="313"/>
                </a:lnTo>
                <a:lnTo>
                  <a:pt x="1219" y="313"/>
                </a:lnTo>
                <a:lnTo>
                  <a:pt x="1241" y="311"/>
                </a:lnTo>
                <a:lnTo>
                  <a:pt x="1257" y="307"/>
                </a:lnTo>
                <a:lnTo>
                  <a:pt x="1271" y="299"/>
                </a:lnTo>
                <a:lnTo>
                  <a:pt x="1281" y="289"/>
                </a:lnTo>
                <a:lnTo>
                  <a:pt x="1286" y="276"/>
                </a:lnTo>
                <a:lnTo>
                  <a:pt x="1288" y="260"/>
                </a:lnTo>
                <a:lnTo>
                  <a:pt x="1286" y="243"/>
                </a:lnTo>
                <a:lnTo>
                  <a:pt x="1279" y="228"/>
                </a:lnTo>
                <a:lnTo>
                  <a:pt x="1269" y="218"/>
                </a:lnTo>
                <a:lnTo>
                  <a:pt x="1259" y="212"/>
                </a:lnTo>
                <a:lnTo>
                  <a:pt x="1247" y="208"/>
                </a:lnTo>
                <a:lnTo>
                  <a:pt x="1233" y="206"/>
                </a:lnTo>
                <a:lnTo>
                  <a:pt x="1215" y="206"/>
                </a:lnTo>
                <a:lnTo>
                  <a:pt x="1189" y="206"/>
                </a:lnTo>
                <a:close/>
                <a:moveTo>
                  <a:pt x="3266" y="144"/>
                </a:moveTo>
                <a:lnTo>
                  <a:pt x="3542" y="144"/>
                </a:lnTo>
                <a:lnTo>
                  <a:pt x="3359" y="450"/>
                </a:lnTo>
                <a:lnTo>
                  <a:pt x="3532" y="450"/>
                </a:lnTo>
                <a:lnTo>
                  <a:pt x="3532" y="511"/>
                </a:lnTo>
                <a:lnTo>
                  <a:pt x="3237" y="511"/>
                </a:lnTo>
                <a:lnTo>
                  <a:pt x="3421" y="206"/>
                </a:lnTo>
                <a:lnTo>
                  <a:pt x="3266" y="206"/>
                </a:lnTo>
                <a:lnTo>
                  <a:pt x="3266" y="144"/>
                </a:lnTo>
                <a:close/>
                <a:moveTo>
                  <a:pt x="2973" y="144"/>
                </a:moveTo>
                <a:lnTo>
                  <a:pt x="3181" y="144"/>
                </a:lnTo>
                <a:lnTo>
                  <a:pt x="3181" y="206"/>
                </a:lnTo>
                <a:lnTo>
                  <a:pt x="3045" y="206"/>
                </a:lnTo>
                <a:lnTo>
                  <a:pt x="3045" y="288"/>
                </a:lnTo>
                <a:lnTo>
                  <a:pt x="3175" y="288"/>
                </a:lnTo>
                <a:lnTo>
                  <a:pt x="3175" y="350"/>
                </a:lnTo>
                <a:lnTo>
                  <a:pt x="3045" y="350"/>
                </a:lnTo>
                <a:lnTo>
                  <a:pt x="3045" y="450"/>
                </a:lnTo>
                <a:lnTo>
                  <a:pt x="3181" y="450"/>
                </a:lnTo>
                <a:lnTo>
                  <a:pt x="3181" y="511"/>
                </a:lnTo>
                <a:lnTo>
                  <a:pt x="2973" y="511"/>
                </a:lnTo>
                <a:lnTo>
                  <a:pt x="2973" y="144"/>
                </a:lnTo>
                <a:close/>
                <a:moveTo>
                  <a:pt x="1432" y="144"/>
                </a:moveTo>
                <a:lnTo>
                  <a:pt x="1505" y="144"/>
                </a:lnTo>
                <a:lnTo>
                  <a:pt x="1505" y="511"/>
                </a:lnTo>
                <a:lnTo>
                  <a:pt x="1432" y="511"/>
                </a:lnTo>
                <a:lnTo>
                  <a:pt x="1432" y="144"/>
                </a:lnTo>
                <a:close/>
                <a:moveTo>
                  <a:pt x="1116" y="144"/>
                </a:moveTo>
                <a:lnTo>
                  <a:pt x="1226" y="144"/>
                </a:lnTo>
                <a:lnTo>
                  <a:pt x="1253" y="145"/>
                </a:lnTo>
                <a:lnTo>
                  <a:pt x="1275" y="147"/>
                </a:lnTo>
                <a:lnTo>
                  <a:pt x="1294" y="153"/>
                </a:lnTo>
                <a:lnTo>
                  <a:pt x="1311" y="161"/>
                </a:lnTo>
                <a:lnTo>
                  <a:pt x="1325" y="171"/>
                </a:lnTo>
                <a:lnTo>
                  <a:pt x="1341" y="189"/>
                </a:lnTo>
                <a:lnTo>
                  <a:pt x="1353" y="210"/>
                </a:lnTo>
                <a:lnTo>
                  <a:pt x="1361" y="235"/>
                </a:lnTo>
                <a:lnTo>
                  <a:pt x="1364" y="260"/>
                </a:lnTo>
                <a:lnTo>
                  <a:pt x="1362" y="284"/>
                </a:lnTo>
                <a:lnTo>
                  <a:pt x="1356" y="306"/>
                </a:lnTo>
                <a:lnTo>
                  <a:pt x="1346" y="326"/>
                </a:lnTo>
                <a:lnTo>
                  <a:pt x="1333" y="343"/>
                </a:lnTo>
                <a:lnTo>
                  <a:pt x="1320" y="355"/>
                </a:lnTo>
                <a:lnTo>
                  <a:pt x="1303" y="364"/>
                </a:lnTo>
                <a:lnTo>
                  <a:pt x="1284" y="370"/>
                </a:lnTo>
                <a:lnTo>
                  <a:pt x="1261" y="374"/>
                </a:lnTo>
                <a:lnTo>
                  <a:pt x="1237" y="376"/>
                </a:lnTo>
                <a:lnTo>
                  <a:pt x="1189" y="376"/>
                </a:lnTo>
                <a:lnTo>
                  <a:pt x="1189" y="511"/>
                </a:lnTo>
                <a:lnTo>
                  <a:pt x="1116" y="511"/>
                </a:lnTo>
                <a:lnTo>
                  <a:pt x="1116" y="144"/>
                </a:lnTo>
                <a:close/>
                <a:moveTo>
                  <a:pt x="711" y="144"/>
                </a:moveTo>
                <a:lnTo>
                  <a:pt x="784" y="144"/>
                </a:lnTo>
                <a:lnTo>
                  <a:pt x="784" y="355"/>
                </a:lnTo>
                <a:lnTo>
                  <a:pt x="784" y="374"/>
                </a:lnTo>
                <a:lnTo>
                  <a:pt x="785" y="390"/>
                </a:lnTo>
                <a:lnTo>
                  <a:pt x="788" y="401"/>
                </a:lnTo>
                <a:lnTo>
                  <a:pt x="792" y="411"/>
                </a:lnTo>
                <a:lnTo>
                  <a:pt x="796" y="420"/>
                </a:lnTo>
                <a:lnTo>
                  <a:pt x="808" y="434"/>
                </a:lnTo>
                <a:lnTo>
                  <a:pt x="823" y="446"/>
                </a:lnTo>
                <a:lnTo>
                  <a:pt x="842" y="452"/>
                </a:lnTo>
                <a:lnTo>
                  <a:pt x="862" y="454"/>
                </a:lnTo>
                <a:lnTo>
                  <a:pt x="883" y="452"/>
                </a:lnTo>
                <a:lnTo>
                  <a:pt x="901" y="446"/>
                </a:lnTo>
                <a:lnTo>
                  <a:pt x="916" y="434"/>
                </a:lnTo>
                <a:lnTo>
                  <a:pt x="928" y="420"/>
                </a:lnTo>
                <a:lnTo>
                  <a:pt x="934" y="411"/>
                </a:lnTo>
                <a:lnTo>
                  <a:pt x="937" y="401"/>
                </a:lnTo>
                <a:lnTo>
                  <a:pt x="939" y="390"/>
                </a:lnTo>
                <a:lnTo>
                  <a:pt x="940" y="374"/>
                </a:lnTo>
                <a:lnTo>
                  <a:pt x="940" y="355"/>
                </a:lnTo>
                <a:lnTo>
                  <a:pt x="940" y="144"/>
                </a:lnTo>
                <a:lnTo>
                  <a:pt x="1014" y="144"/>
                </a:lnTo>
                <a:lnTo>
                  <a:pt x="1014" y="368"/>
                </a:lnTo>
                <a:lnTo>
                  <a:pt x="1012" y="399"/>
                </a:lnTo>
                <a:lnTo>
                  <a:pt x="1007" y="425"/>
                </a:lnTo>
                <a:lnTo>
                  <a:pt x="999" y="448"/>
                </a:lnTo>
                <a:lnTo>
                  <a:pt x="986" y="467"/>
                </a:lnTo>
                <a:lnTo>
                  <a:pt x="968" y="485"/>
                </a:lnTo>
                <a:lnTo>
                  <a:pt x="946" y="500"/>
                </a:lnTo>
                <a:lnTo>
                  <a:pt x="921" y="511"/>
                </a:lnTo>
                <a:lnTo>
                  <a:pt x="893" y="518"/>
                </a:lnTo>
                <a:lnTo>
                  <a:pt x="862" y="520"/>
                </a:lnTo>
                <a:lnTo>
                  <a:pt x="832" y="518"/>
                </a:lnTo>
                <a:lnTo>
                  <a:pt x="804" y="511"/>
                </a:lnTo>
                <a:lnTo>
                  <a:pt x="779" y="500"/>
                </a:lnTo>
                <a:lnTo>
                  <a:pt x="756" y="485"/>
                </a:lnTo>
                <a:lnTo>
                  <a:pt x="739" y="467"/>
                </a:lnTo>
                <a:lnTo>
                  <a:pt x="726" y="448"/>
                </a:lnTo>
                <a:lnTo>
                  <a:pt x="717" y="425"/>
                </a:lnTo>
                <a:lnTo>
                  <a:pt x="713" y="399"/>
                </a:lnTo>
                <a:lnTo>
                  <a:pt x="711" y="368"/>
                </a:lnTo>
                <a:lnTo>
                  <a:pt x="711" y="144"/>
                </a:lnTo>
                <a:close/>
                <a:moveTo>
                  <a:pt x="343" y="144"/>
                </a:moveTo>
                <a:lnTo>
                  <a:pt x="417" y="144"/>
                </a:lnTo>
                <a:lnTo>
                  <a:pt x="417" y="299"/>
                </a:lnTo>
                <a:lnTo>
                  <a:pt x="554" y="144"/>
                </a:lnTo>
                <a:lnTo>
                  <a:pt x="647" y="144"/>
                </a:lnTo>
                <a:lnTo>
                  <a:pt x="488" y="313"/>
                </a:lnTo>
                <a:lnTo>
                  <a:pt x="656" y="511"/>
                </a:lnTo>
                <a:lnTo>
                  <a:pt x="559" y="511"/>
                </a:lnTo>
                <a:lnTo>
                  <a:pt x="425" y="346"/>
                </a:lnTo>
                <a:lnTo>
                  <a:pt x="417" y="355"/>
                </a:lnTo>
                <a:lnTo>
                  <a:pt x="417" y="511"/>
                </a:lnTo>
                <a:lnTo>
                  <a:pt x="343" y="511"/>
                </a:lnTo>
                <a:lnTo>
                  <a:pt x="343" y="144"/>
                </a:lnTo>
                <a:close/>
                <a:moveTo>
                  <a:pt x="136" y="137"/>
                </a:moveTo>
                <a:lnTo>
                  <a:pt x="167" y="139"/>
                </a:lnTo>
                <a:lnTo>
                  <a:pt x="196" y="148"/>
                </a:lnTo>
                <a:lnTo>
                  <a:pt x="222" y="161"/>
                </a:lnTo>
                <a:lnTo>
                  <a:pt x="247" y="179"/>
                </a:lnTo>
                <a:lnTo>
                  <a:pt x="209" y="227"/>
                </a:lnTo>
                <a:lnTo>
                  <a:pt x="195" y="214"/>
                </a:lnTo>
                <a:lnTo>
                  <a:pt x="180" y="204"/>
                </a:lnTo>
                <a:lnTo>
                  <a:pt x="164" y="199"/>
                </a:lnTo>
                <a:lnTo>
                  <a:pt x="148" y="198"/>
                </a:lnTo>
                <a:lnTo>
                  <a:pt x="131" y="200"/>
                </a:lnTo>
                <a:lnTo>
                  <a:pt x="116" y="205"/>
                </a:lnTo>
                <a:lnTo>
                  <a:pt x="105" y="215"/>
                </a:lnTo>
                <a:lnTo>
                  <a:pt x="97" y="225"/>
                </a:lnTo>
                <a:lnTo>
                  <a:pt x="95" y="238"/>
                </a:lnTo>
                <a:lnTo>
                  <a:pt x="96" y="247"/>
                </a:lnTo>
                <a:lnTo>
                  <a:pt x="100" y="256"/>
                </a:lnTo>
                <a:lnTo>
                  <a:pt x="107" y="263"/>
                </a:lnTo>
                <a:lnTo>
                  <a:pt x="118" y="270"/>
                </a:lnTo>
                <a:lnTo>
                  <a:pt x="132" y="277"/>
                </a:lnTo>
                <a:lnTo>
                  <a:pt x="151" y="285"/>
                </a:lnTo>
                <a:lnTo>
                  <a:pt x="174" y="293"/>
                </a:lnTo>
                <a:lnTo>
                  <a:pt x="191" y="300"/>
                </a:lnTo>
                <a:lnTo>
                  <a:pt x="206" y="307"/>
                </a:lnTo>
                <a:lnTo>
                  <a:pt x="216" y="314"/>
                </a:lnTo>
                <a:lnTo>
                  <a:pt x="227" y="322"/>
                </a:lnTo>
                <a:lnTo>
                  <a:pt x="241" y="337"/>
                </a:lnTo>
                <a:lnTo>
                  <a:pt x="252" y="356"/>
                </a:lnTo>
                <a:lnTo>
                  <a:pt x="257" y="376"/>
                </a:lnTo>
                <a:lnTo>
                  <a:pt x="260" y="399"/>
                </a:lnTo>
                <a:lnTo>
                  <a:pt x="257" y="426"/>
                </a:lnTo>
                <a:lnTo>
                  <a:pt x="251" y="449"/>
                </a:lnTo>
                <a:lnTo>
                  <a:pt x="239" y="469"/>
                </a:lnTo>
                <a:lnTo>
                  <a:pt x="224" y="487"/>
                </a:lnTo>
                <a:lnTo>
                  <a:pt x="204" y="502"/>
                </a:lnTo>
                <a:lnTo>
                  <a:pt x="183" y="511"/>
                </a:lnTo>
                <a:lnTo>
                  <a:pt x="157" y="519"/>
                </a:lnTo>
                <a:lnTo>
                  <a:pt x="129" y="521"/>
                </a:lnTo>
                <a:lnTo>
                  <a:pt x="98" y="518"/>
                </a:lnTo>
                <a:lnTo>
                  <a:pt x="70" y="510"/>
                </a:lnTo>
                <a:lnTo>
                  <a:pt x="44" y="496"/>
                </a:lnTo>
                <a:lnTo>
                  <a:pt x="22" y="476"/>
                </a:lnTo>
                <a:lnTo>
                  <a:pt x="0" y="451"/>
                </a:lnTo>
                <a:lnTo>
                  <a:pt x="48" y="405"/>
                </a:lnTo>
                <a:lnTo>
                  <a:pt x="58" y="423"/>
                </a:lnTo>
                <a:lnTo>
                  <a:pt x="72" y="436"/>
                </a:lnTo>
                <a:lnTo>
                  <a:pt x="89" y="447"/>
                </a:lnTo>
                <a:lnTo>
                  <a:pt x="107" y="453"/>
                </a:lnTo>
                <a:lnTo>
                  <a:pt x="127" y="455"/>
                </a:lnTo>
                <a:lnTo>
                  <a:pt x="145" y="452"/>
                </a:lnTo>
                <a:lnTo>
                  <a:pt x="161" y="446"/>
                </a:lnTo>
                <a:lnTo>
                  <a:pt x="173" y="434"/>
                </a:lnTo>
                <a:lnTo>
                  <a:pt x="182" y="420"/>
                </a:lnTo>
                <a:lnTo>
                  <a:pt x="184" y="403"/>
                </a:lnTo>
                <a:lnTo>
                  <a:pt x="182" y="388"/>
                </a:lnTo>
                <a:lnTo>
                  <a:pt x="175" y="377"/>
                </a:lnTo>
                <a:lnTo>
                  <a:pt x="164" y="366"/>
                </a:lnTo>
                <a:lnTo>
                  <a:pt x="157" y="362"/>
                </a:lnTo>
                <a:lnTo>
                  <a:pt x="147" y="357"/>
                </a:lnTo>
                <a:lnTo>
                  <a:pt x="132" y="351"/>
                </a:lnTo>
                <a:lnTo>
                  <a:pt x="111" y="344"/>
                </a:lnTo>
                <a:lnTo>
                  <a:pt x="81" y="331"/>
                </a:lnTo>
                <a:lnTo>
                  <a:pt x="57" y="319"/>
                </a:lnTo>
                <a:lnTo>
                  <a:pt x="40" y="304"/>
                </a:lnTo>
                <a:lnTo>
                  <a:pt x="28" y="287"/>
                </a:lnTo>
                <a:lnTo>
                  <a:pt x="22" y="267"/>
                </a:lnTo>
                <a:lnTo>
                  <a:pt x="19" y="244"/>
                </a:lnTo>
                <a:lnTo>
                  <a:pt x="22" y="219"/>
                </a:lnTo>
                <a:lnTo>
                  <a:pt x="30" y="197"/>
                </a:lnTo>
                <a:lnTo>
                  <a:pt x="44" y="176"/>
                </a:lnTo>
                <a:lnTo>
                  <a:pt x="62" y="159"/>
                </a:lnTo>
                <a:lnTo>
                  <a:pt x="83" y="148"/>
                </a:lnTo>
                <a:lnTo>
                  <a:pt x="108" y="140"/>
                </a:lnTo>
                <a:lnTo>
                  <a:pt x="136" y="137"/>
                </a:lnTo>
                <a:close/>
                <a:moveTo>
                  <a:pt x="2183" y="135"/>
                </a:moveTo>
                <a:lnTo>
                  <a:pt x="2239" y="135"/>
                </a:lnTo>
                <a:lnTo>
                  <a:pt x="2397" y="511"/>
                </a:lnTo>
                <a:lnTo>
                  <a:pt x="2318" y="511"/>
                </a:lnTo>
                <a:lnTo>
                  <a:pt x="2286" y="434"/>
                </a:lnTo>
                <a:lnTo>
                  <a:pt x="2132" y="434"/>
                </a:lnTo>
                <a:lnTo>
                  <a:pt x="2099" y="511"/>
                </a:lnTo>
                <a:lnTo>
                  <a:pt x="2021" y="511"/>
                </a:lnTo>
                <a:lnTo>
                  <a:pt x="2183" y="135"/>
                </a:lnTo>
                <a:close/>
                <a:moveTo>
                  <a:pt x="2790" y="135"/>
                </a:moveTo>
                <a:lnTo>
                  <a:pt x="2814" y="136"/>
                </a:lnTo>
                <a:lnTo>
                  <a:pt x="2835" y="140"/>
                </a:lnTo>
                <a:lnTo>
                  <a:pt x="2858" y="148"/>
                </a:lnTo>
                <a:lnTo>
                  <a:pt x="2882" y="157"/>
                </a:lnTo>
                <a:lnTo>
                  <a:pt x="2882" y="242"/>
                </a:lnTo>
                <a:lnTo>
                  <a:pt x="2859" y="223"/>
                </a:lnTo>
                <a:lnTo>
                  <a:pt x="2838" y="210"/>
                </a:lnTo>
                <a:lnTo>
                  <a:pt x="2815" y="203"/>
                </a:lnTo>
                <a:lnTo>
                  <a:pt x="2790" y="201"/>
                </a:lnTo>
                <a:lnTo>
                  <a:pt x="2765" y="203"/>
                </a:lnTo>
                <a:lnTo>
                  <a:pt x="2741" y="210"/>
                </a:lnTo>
                <a:lnTo>
                  <a:pt x="2721" y="222"/>
                </a:lnTo>
                <a:lnTo>
                  <a:pt x="2702" y="238"/>
                </a:lnTo>
                <a:lnTo>
                  <a:pt x="2687" y="257"/>
                </a:lnTo>
                <a:lnTo>
                  <a:pt x="2676" y="278"/>
                </a:lnTo>
                <a:lnTo>
                  <a:pt x="2670" y="303"/>
                </a:lnTo>
                <a:lnTo>
                  <a:pt x="2667" y="329"/>
                </a:lnTo>
                <a:lnTo>
                  <a:pt x="2670" y="355"/>
                </a:lnTo>
                <a:lnTo>
                  <a:pt x="2676" y="379"/>
                </a:lnTo>
                <a:lnTo>
                  <a:pt x="2687" y="400"/>
                </a:lnTo>
                <a:lnTo>
                  <a:pt x="2702" y="418"/>
                </a:lnTo>
                <a:lnTo>
                  <a:pt x="2721" y="434"/>
                </a:lnTo>
                <a:lnTo>
                  <a:pt x="2742" y="445"/>
                </a:lnTo>
                <a:lnTo>
                  <a:pt x="2766" y="452"/>
                </a:lnTo>
                <a:lnTo>
                  <a:pt x="2791" y="454"/>
                </a:lnTo>
                <a:lnTo>
                  <a:pt x="2816" y="452"/>
                </a:lnTo>
                <a:lnTo>
                  <a:pt x="2839" y="445"/>
                </a:lnTo>
                <a:lnTo>
                  <a:pt x="2860" y="433"/>
                </a:lnTo>
                <a:lnTo>
                  <a:pt x="2882" y="414"/>
                </a:lnTo>
                <a:lnTo>
                  <a:pt x="2882" y="499"/>
                </a:lnTo>
                <a:lnTo>
                  <a:pt x="2858" y="508"/>
                </a:lnTo>
                <a:lnTo>
                  <a:pt x="2835" y="516"/>
                </a:lnTo>
                <a:lnTo>
                  <a:pt x="2813" y="519"/>
                </a:lnTo>
                <a:lnTo>
                  <a:pt x="2790" y="520"/>
                </a:lnTo>
                <a:lnTo>
                  <a:pt x="2754" y="517"/>
                </a:lnTo>
                <a:lnTo>
                  <a:pt x="2721" y="508"/>
                </a:lnTo>
                <a:lnTo>
                  <a:pt x="2689" y="494"/>
                </a:lnTo>
                <a:lnTo>
                  <a:pt x="2661" y="475"/>
                </a:lnTo>
                <a:lnTo>
                  <a:pt x="2637" y="453"/>
                </a:lnTo>
                <a:lnTo>
                  <a:pt x="2618" y="427"/>
                </a:lnTo>
                <a:lnTo>
                  <a:pt x="2604" y="397"/>
                </a:lnTo>
                <a:lnTo>
                  <a:pt x="2594" y="364"/>
                </a:lnTo>
                <a:lnTo>
                  <a:pt x="2591" y="329"/>
                </a:lnTo>
                <a:lnTo>
                  <a:pt x="2594" y="294"/>
                </a:lnTo>
                <a:lnTo>
                  <a:pt x="2604" y="261"/>
                </a:lnTo>
                <a:lnTo>
                  <a:pt x="2618" y="232"/>
                </a:lnTo>
                <a:lnTo>
                  <a:pt x="2637" y="204"/>
                </a:lnTo>
                <a:lnTo>
                  <a:pt x="2662" y="181"/>
                </a:lnTo>
                <a:lnTo>
                  <a:pt x="2689" y="162"/>
                </a:lnTo>
                <a:lnTo>
                  <a:pt x="2721" y="147"/>
                </a:lnTo>
                <a:lnTo>
                  <a:pt x="2754" y="138"/>
                </a:lnTo>
                <a:lnTo>
                  <a:pt x="2790" y="135"/>
                </a:lnTo>
                <a:close/>
                <a:moveTo>
                  <a:pt x="1609" y="135"/>
                </a:moveTo>
                <a:lnTo>
                  <a:pt x="1660" y="135"/>
                </a:lnTo>
                <a:lnTo>
                  <a:pt x="1889" y="392"/>
                </a:lnTo>
                <a:lnTo>
                  <a:pt x="1889" y="144"/>
                </a:lnTo>
                <a:lnTo>
                  <a:pt x="1962" y="144"/>
                </a:lnTo>
                <a:lnTo>
                  <a:pt x="1962" y="519"/>
                </a:lnTo>
                <a:lnTo>
                  <a:pt x="1912" y="519"/>
                </a:lnTo>
                <a:lnTo>
                  <a:pt x="1682" y="262"/>
                </a:lnTo>
                <a:lnTo>
                  <a:pt x="1682" y="511"/>
                </a:lnTo>
                <a:lnTo>
                  <a:pt x="1609" y="511"/>
                </a:lnTo>
                <a:lnTo>
                  <a:pt x="1609" y="135"/>
                </a:lnTo>
                <a:close/>
                <a:moveTo>
                  <a:pt x="2720" y="0"/>
                </a:moveTo>
                <a:lnTo>
                  <a:pt x="2781" y="49"/>
                </a:lnTo>
                <a:lnTo>
                  <a:pt x="2843" y="0"/>
                </a:lnTo>
                <a:lnTo>
                  <a:pt x="2878" y="32"/>
                </a:lnTo>
                <a:lnTo>
                  <a:pt x="2781" y="110"/>
                </a:lnTo>
                <a:lnTo>
                  <a:pt x="2685" y="32"/>
                </a:lnTo>
                <a:lnTo>
                  <a:pt x="272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Tree>
    <p:extLst>
      <p:ext uri="{BB962C8B-B14F-4D97-AF65-F5344CB8AC3E}">
        <p14:creationId xmlns:p14="http://schemas.microsoft.com/office/powerpoint/2010/main" val="3297379790"/>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orient="horz" pos="777" userDrawn="1">
          <p15:clr>
            <a:srgbClr val="FBAE40"/>
          </p15:clr>
        </p15:guide>
        <p15:guide id="2" pos="4967" userDrawn="1">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obsa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NADPIS </a:t>
            </a:r>
            <a:r>
              <a:rPr lang="cs-CZ" smtClean="0"/>
              <a:t>SNÍMKU </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2000"/>
            <a:ext cx="8136000" cy="4680000"/>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630059976"/>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obsah (třířádkový titul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2116185"/>
            <a:ext cx="8136000" cy="4173017"/>
          </a:xfrm>
        </p:spPr>
        <p:txBody>
          <a:bodyPr/>
          <a:lstStyle>
            <a:lvl1pPr>
              <a:defRPr/>
            </a:lvl1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a:t>
            </a:r>
            <a:br>
              <a:rPr lang="cs-CZ" noProof="0" dirty="0" smtClean="0"/>
            </a:br>
            <a:r>
              <a:rPr lang="cs-CZ" noProof="0" dirty="0" smtClean="0"/>
              <a:t>Vzhled stránky můžete přepnout pomocí volby „Rozložení“.</a:t>
            </a:r>
          </a:p>
          <a:p>
            <a:pPr lvl="0"/>
            <a:endParaRPr lang="en-US" dirty="0" smtClean="0"/>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endParaRPr lang="cs-CZ" dirty="0"/>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6" name="Straight Connector 5"/>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7"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Tree>
    <p:extLst>
      <p:ext uri="{BB962C8B-B14F-4D97-AF65-F5344CB8AC3E}">
        <p14:creationId xmlns:p14="http://schemas.microsoft.com/office/powerpoint/2010/main" val="1851760751"/>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dva sloupc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1"/>
            <a:ext cx="6876000" cy="846386"/>
          </a:xfrm>
        </p:spPr>
        <p:txBody>
          <a:bodyPr/>
          <a:lstStyle>
            <a:lvl1pPr>
              <a:defRPr>
                <a:solidFill>
                  <a:srgbClr val="F24F00"/>
                </a:solidFill>
              </a:defRPr>
            </a:lvl1p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4000" y="1692000"/>
            <a:ext cx="3888000" cy="4680000"/>
          </a:xfrm>
        </p:spPr>
        <p:txBody>
          <a:bodyPr/>
          <a:lstStyle>
            <a:lvl2pPr>
              <a:buClr>
                <a:srgbClr val="F24F00"/>
              </a:buClr>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752000" y="1692000"/>
            <a:ext cx="3888000" cy="468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0" name="Straight Connector 9"/>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3581703914"/>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dva sloupce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7" name="Content Placeholder 2"/>
          <p:cNvSpPr>
            <a:spLocks noGrp="1"/>
          </p:cNvSpPr>
          <p:nvPr>
            <p:ph idx="1"/>
          </p:nvPr>
        </p:nvSpPr>
        <p:spPr>
          <a:xfrm>
            <a:off x="504000" y="2116800"/>
            <a:ext cx="3888000" cy="4176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752000" y="2116800"/>
            <a:ext cx="3888000" cy="4176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8" name="Straight Connector 7"/>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Tree>
    <p:extLst>
      <p:ext uri="{BB962C8B-B14F-4D97-AF65-F5344CB8AC3E}">
        <p14:creationId xmlns:p14="http://schemas.microsoft.com/office/powerpoint/2010/main" val="8457921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va sloupce s mezititulkem">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4000" y="2281176"/>
            <a:ext cx="3888000"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680000" y="2210400"/>
            <a:ext cx="3888000" cy="4084438"/>
          </a:xfrm>
          <a:solidFill>
            <a:srgbClr val="E6E6E6"/>
          </a:solidFill>
        </p:spPr>
        <p:txBody>
          <a:bodyPr lIns="144000" tIns="72000" rIns="144000" bIns="72000"/>
          <a:lstStyle>
            <a:lvl2pPr marL="180975" indent="-179388">
              <a:defRPr/>
            </a:lvl2pPr>
            <a:lvl3pPr marL="361950" indent="-180975">
              <a:defRPr/>
            </a:lvl3pPr>
            <a:lvl4pPr marL="542925" indent="-180975">
              <a:defRPr/>
            </a:lvl4pPr>
            <a:lvl5pPr marL="714375" indent="-171450">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2000" b="1"/>
            </a:lvl1pPr>
          </a:lstStyle>
          <a:p>
            <a:pPr lvl="0"/>
            <a:r>
              <a:rPr lang="cs-CZ" dirty="0" smtClean="0"/>
              <a:t>Podtitulek</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183492689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dva sloupce s mezititulkem">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1"/>
            <a:ext cx="6876000" cy="846386"/>
          </a:xfrm>
        </p:spPr>
        <p:txBody>
          <a:body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4000" y="2281178"/>
            <a:ext cx="3888000"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4680000" y="2210401"/>
            <a:ext cx="3888000" cy="4084439"/>
          </a:xfrm>
          <a:solidFill>
            <a:srgbClr val="E6E6E6"/>
          </a:solidFill>
        </p:spPr>
        <p:txBody>
          <a:bodyPr lIns="144000" tIns="72000" rIns="144000" bIns="72000"/>
          <a:lstStyle>
            <a:lvl2pPr marL="180975" indent="-179388">
              <a:defRPr/>
            </a:lvl2pPr>
            <a:lvl3pPr marL="361950" indent="-180975">
              <a:defRPr/>
            </a:lvl3pPr>
            <a:lvl4pPr marL="542925" indent="-180975">
              <a:defRPr/>
            </a:lvl4pPr>
            <a:lvl5pPr marL="714375" indent="-171450">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2000" b="1"/>
            </a:lvl1pPr>
          </a:lstStyle>
          <a:p>
            <a:pPr lvl="0"/>
            <a:r>
              <a:rPr lang="cs-CZ" dirty="0" smtClean="0"/>
              <a:t>Podtitulek</a:t>
            </a:r>
            <a:endParaRPr lang="cs-CZ" dirty="0"/>
          </a:p>
        </p:txBody>
      </p:sp>
    </p:spTree>
    <p:extLst>
      <p:ext uri="{BB962C8B-B14F-4D97-AF65-F5344CB8AC3E}">
        <p14:creationId xmlns:p14="http://schemas.microsoft.com/office/powerpoint/2010/main" val="42269831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va sloupce s mezititulkem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2000" b="1"/>
            </a:lvl1pPr>
          </a:lstStyle>
          <a:p>
            <a:pPr lvl="0"/>
            <a:r>
              <a:rPr lang="cs-CZ" dirty="0" smtClean="0"/>
              <a:t>Podtitulek</a:t>
            </a:r>
            <a:endParaRPr lang="cs-CZ" dirty="0"/>
          </a:p>
        </p:txBody>
      </p:sp>
      <p:sp>
        <p:nvSpPr>
          <p:cNvPr id="9" name="Content Placeholder 2"/>
          <p:cNvSpPr>
            <a:spLocks noGrp="1"/>
          </p:cNvSpPr>
          <p:nvPr>
            <p:ph idx="1"/>
          </p:nvPr>
        </p:nvSpPr>
        <p:spPr>
          <a:xfrm>
            <a:off x="504000" y="2721202"/>
            <a:ext cx="3888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3" name="Content Placeholder 2"/>
          <p:cNvSpPr>
            <a:spLocks noGrp="1"/>
          </p:cNvSpPr>
          <p:nvPr>
            <p:ph idx="13"/>
          </p:nvPr>
        </p:nvSpPr>
        <p:spPr>
          <a:xfrm>
            <a:off x="4680000" y="2648309"/>
            <a:ext cx="3888000" cy="3633691"/>
          </a:xfrm>
          <a:solidFill>
            <a:srgbClr val="E6E6E6"/>
          </a:solidFill>
        </p:spPr>
        <p:txBody>
          <a:bodyPr lIns="144000" tIns="72000" rIns="144000" bIns="72000"/>
          <a:lstStyle>
            <a:lvl2pPr marL="180975" indent="-179388">
              <a:buClr>
                <a:srgbClr val="F24F00"/>
              </a:buClr>
              <a:defRPr/>
            </a:lvl2pPr>
            <a:lvl3pPr marL="361950" indent="-180975">
              <a:defRPr/>
            </a:lvl3pPr>
            <a:lvl4pPr marL="542925" indent="-180975">
              <a:defRPr/>
            </a:lvl4pPr>
            <a:lvl5pPr marL="714375" indent="-171450">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815856540"/>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užší druhý sloupec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Title 1"/>
          <p:cNvSpPr>
            <a:spLocks noGrp="1"/>
          </p:cNvSpPr>
          <p:nvPr>
            <p:ph type="title" hasCustomPrompt="1"/>
          </p:nvPr>
        </p:nvSpPr>
        <p:spPr>
          <a:xfrm>
            <a:off x="504000" y="423021"/>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cxnSp>
        <p:nvCxnSpPr>
          <p:cNvPr id="11" name="Straight Connector 10"/>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16273039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kliparty - šediv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1"/>
            <a:ext cx="6876000" cy="846386"/>
          </a:xfrm>
        </p:spPr>
        <p:txBody>
          <a:bodyPr/>
          <a:lstStyle/>
          <a:p>
            <a:r>
              <a:rPr lang="cs-CZ" smtClean="0"/>
              <a:t>KLIKNUTÍM VLOŽÍTE NADPIS SNÍMKU </a:t>
            </a:r>
            <a:br>
              <a:rPr lang="cs-CZ" smtClean="0"/>
            </a:br>
            <a:r>
              <a:rPr lang="cs-CZ" smtClean="0"/>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2088000" y="2103043"/>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2088000" y="3832557"/>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2557"/>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8" name="Picture Placeholder 3"/>
          <p:cNvSpPr>
            <a:spLocks noGrp="1"/>
          </p:cNvSpPr>
          <p:nvPr>
            <p:ph type="pic" sz="quarter" idx="14" hasCustomPrompt="1"/>
          </p:nvPr>
        </p:nvSpPr>
        <p:spPr>
          <a:xfrm>
            <a:off x="504000" y="210304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2997637035"/>
      </p:ext>
    </p:extLst>
  </p:cSld>
  <p:clrMapOvr>
    <a:masterClrMapping/>
  </p:clrMapOvr>
  <p:extLst mod="1">
    <p:ext uri="{DCECCB84-F9BA-43D5-87BE-67443E8EF086}">
      <p15:sldGuideLst xmlns="" xmlns:p15="http://schemas.microsoft.com/office/powerpoint/2012/main">
        <p15:guide id="1" pos="317" userDrawn="1">
          <p15:clr>
            <a:srgbClr val="FBAE40"/>
          </p15:clr>
        </p15:guide>
        <p15:guide id="2" pos="5443" userDrawn="1">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kliparty - šediv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2088000" y="2527201"/>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5"/>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2"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6"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2765764599"/>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userDrawn="1">
          <p15:clr>
            <a:srgbClr val="FBAE40"/>
          </p15:clr>
        </p15:guide>
        <p15:guide id="0" pos="317" userDrawn="1">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kliparty - bíl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1"/>
            <a:ext cx="6876000" cy="846386"/>
          </a:xfrm>
        </p:spPr>
        <p:txBody>
          <a:bodyPr/>
          <a:lstStyle/>
          <a:p>
            <a:r>
              <a:rPr lang="cs-CZ" dirty="0" smtClean="0"/>
              <a:t>PO KLIKNUTÍ MŮŽETE ZADAT VLASTNÍ NADPIS, V TÉTO ŠABLONĚ IDEÁLNĚ DVOUŘÁDKOVÝ</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2088000" y="2102401"/>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2088000" y="3831275"/>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12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8" name="Picture Placeholder 3"/>
          <p:cNvSpPr>
            <a:spLocks noGrp="1"/>
          </p:cNvSpPr>
          <p:nvPr>
            <p:ph type="pic" sz="quarter" idx="14" hasCustomPrompt="1"/>
          </p:nvPr>
        </p:nvSpPr>
        <p:spPr>
          <a:xfrm>
            <a:off x="504000" y="210240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1859372706"/>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kliparty - bíl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2088000" y="2527201"/>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5"/>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2"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6"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Tree>
    <p:extLst>
      <p:ext uri="{BB962C8B-B14F-4D97-AF65-F5344CB8AC3E}">
        <p14:creationId xmlns:p14="http://schemas.microsoft.com/office/powerpoint/2010/main" val="1879806345"/>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65" userDrawn="1">
          <p15:clr>
            <a:srgbClr val="FBAE40"/>
          </p15:clr>
        </p15:guide>
        <p15:guide id="3" pos="317">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kliparty s textem v rámečku">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0" y="38312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8" name="Picture Placeholder 3"/>
          <p:cNvSpPr>
            <a:spLocks noGrp="1"/>
          </p:cNvSpPr>
          <p:nvPr>
            <p:ph type="pic" sz="quarter" idx="14" hasCustomPrompt="1"/>
          </p:nvPr>
        </p:nvSpPr>
        <p:spPr>
          <a:xfrm>
            <a:off x="504000" y="210240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1"/>
            <a:ext cx="6876000" cy="846386"/>
          </a:xfrm>
        </p:spPr>
        <p:txBody>
          <a:bodyPr/>
          <a:lstStyle/>
          <a:p>
            <a:r>
              <a:rPr lang="cs-CZ" dirty="0" smtClean="0"/>
              <a:t>PO KLIKNUTÍ MŮŽETE ZADAT VLASTNÍ NADPIS, V TÉTO ŠABLONĚ IDEÁLNĚ DVOUŘÁDKOVÝ</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504000" y="2102401"/>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504000" y="3831275"/>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1779865985"/>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kliparty s textem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smtClean="0"/>
              <a:t>Podtitulek</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3"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17" name="Content Placeholder 2"/>
          <p:cNvSpPr>
            <a:spLocks noGrp="1"/>
          </p:cNvSpPr>
          <p:nvPr>
            <p:ph idx="1"/>
          </p:nvPr>
        </p:nvSpPr>
        <p:spPr>
          <a:xfrm>
            <a:off x="504000" y="2527201"/>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8" name="Content Placeholder 2"/>
          <p:cNvSpPr>
            <a:spLocks noGrp="1"/>
          </p:cNvSpPr>
          <p:nvPr>
            <p:ph idx="13"/>
          </p:nvPr>
        </p:nvSpPr>
        <p:spPr>
          <a:xfrm>
            <a:off x="504000" y="4256075"/>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3182226023"/>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kliparty v rámečku">
    <p:spTree>
      <p:nvGrpSpPr>
        <p:cNvPr id="1" name=""/>
        <p:cNvGrpSpPr/>
        <p:nvPr/>
      </p:nvGrpSpPr>
      <p:grpSpPr>
        <a:xfrm>
          <a:off x="0" y="0"/>
          <a:ext cx="0" cy="0"/>
          <a:chOff x="0" y="0"/>
          <a:chExt cx="0" cy="0"/>
        </a:xfrm>
      </p:grpSpPr>
      <p:sp>
        <p:nvSpPr>
          <p:cNvPr id="16" name="Content Placeholder 2"/>
          <p:cNvSpPr>
            <a:spLocks noGrp="1"/>
          </p:cNvSpPr>
          <p:nvPr>
            <p:ph idx="13"/>
          </p:nvPr>
        </p:nvSpPr>
        <p:spPr>
          <a:xfrm>
            <a:off x="504000" y="3831275"/>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5" name="Content Placeholder 2"/>
          <p:cNvSpPr>
            <a:spLocks noGrp="1"/>
          </p:cNvSpPr>
          <p:nvPr>
            <p:ph idx="1"/>
          </p:nvPr>
        </p:nvSpPr>
        <p:spPr>
          <a:xfrm>
            <a:off x="504000" y="2102401"/>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1275"/>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18" name="Picture Placeholder 3"/>
          <p:cNvSpPr>
            <a:spLocks noGrp="1"/>
          </p:cNvSpPr>
          <p:nvPr>
            <p:ph type="pic" sz="quarter" idx="14" hasCustomPrompt="1"/>
          </p:nvPr>
        </p:nvSpPr>
        <p:spPr>
          <a:xfrm>
            <a:off x="504000" y="2102401"/>
            <a:ext cx="1584000" cy="1583651"/>
          </a:xfrm>
          <a:ln w="15875">
            <a:solidFill>
              <a:srgbClr val="C8C8C8"/>
            </a:solidFill>
          </a:ln>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1"/>
            <a:ext cx="6876000" cy="846386"/>
          </a:xfrm>
        </p:spPr>
        <p:txBody>
          <a:bodyPr/>
          <a:lstStyle/>
          <a:p>
            <a:r>
              <a:rPr lang="cs-CZ" smtClean="0"/>
              <a:t>KLIKNUTÍM VLOŽÍTE NADPIS SNÍMKU </a:t>
            </a:r>
            <a:br>
              <a:rPr lang="cs-CZ" smtClean="0"/>
            </a:br>
            <a:r>
              <a:rPr lang="cs-CZ" smtClean="0"/>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smtClean="0"/>
              <a:t>Podtitulek</a:t>
            </a:r>
            <a:endParaRPr lang="cs-CZ" dirty="0"/>
          </a:p>
        </p:txBody>
      </p:sp>
    </p:spTree>
    <p:extLst>
      <p:ext uri="{BB962C8B-B14F-4D97-AF65-F5344CB8AC3E}">
        <p14:creationId xmlns:p14="http://schemas.microsoft.com/office/powerpoint/2010/main" val="4109567408"/>
      </p:ext>
    </p:extLst>
  </p:cSld>
  <p:clrMapOvr>
    <a:masterClrMapping/>
  </p:clrMapOvr>
  <p:extLst mod="1">
    <p:ext uri="{DCECCB84-F9BA-43D5-87BE-67443E8EF086}">
      <p15:sldGuideLst xmlns="" xmlns:p15="http://schemas.microsoft.com/office/powerpoint/2012/main">
        <p15:guide id="1" pos="317">
          <p15:clr>
            <a:srgbClr val="FBAE40"/>
          </p15:clr>
        </p15:guide>
        <p15:guide id="2" pos="544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a sloupce s mezititulkem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2000" b="1"/>
            </a:lvl1pPr>
          </a:lstStyle>
          <a:p>
            <a:pPr lvl="0"/>
            <a:r>
              <a:rPr lang="cs-CZ" dirty="0" smtClean="0"/>
              <a:t>Podtitulek</a:t>
            </a:r>
            <a:endParaRPr lang="cs-CZ" dirty="0"/>
          </a:p>
        </p:txBody>
      </p:sp>
      <p:sp>
        <p:nvSpPr>
          <p:cNvPr id="9" name="Content Placeholder 2"/>
          <p:cNvSpPr>
            <a:spLocks noGrp="1"/>
          </p:cNvSpPr>
          <p:nvPr>
            <p:ph idx="1"/>
          </p:nvPr>
        </p:nvSpPr>
        <p:spPr>
          <a:xfrm>
            <a:off x="504000" y="2721201"/>
            <a:ext cx="3888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3" name="Content Placeholder 2"/>
          <p:cNvSpPr>
            <a:spLocks noGrp="1"/>
          </p:cNvSpPr>
          <p:nvPr>
            <p:ph idx="13"/>
          </p:nvPr>
        </p:nvSpPr>
        <p:spPr>
          <a:xfrm>
            <a:off x="4680000" y="2648309"/>
            <a:ext cx="3888000" cy="3633691"/>
          </a:xfrm>
          <a:solidFill>
            <a:srgbClr val="E6E6E6"/>
          </a:solidFill>
        </p:spPr>
        <p:txBody>
          <a:bodyPr lIns="144000" tIns="72000" rIns="144000" bIns="72000"/>
          <a:lstStyle>
            <a:lvl2pPr marL="180975" indent="-179388">
              <a:buClr>
                <a:srgbClr val="F24F00"/>
              </a:buClr>
              <a:defRPr/>
            </a:lvl2pPr>
            <a:lvl3pPr marL="361950" indent="-180975">
              <a:defRPr/>
            </a:lvl3pPr>
            <a:lvl4pPr marL="542925" indent="-180975">
              <a:defRPr/>
            </a:lvl4pPr>
            <a:lvl5pPr marL="714375" indent="-171450">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985574579"/>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kliparty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smtClean="0"/>
              <a:t>Podtitulek</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p:nvPr>
        </p:nvSpPr>
        <p:spPr>
          <a:xfrm>
            <a:off x="504000" y="4256075"/>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
          </p:nvPr>
        </p:nvSpPr>
        <p:spPr>
          <a:xfrm>
            <a:off x="504000" y="2527201"/>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9" name="Picture Placeholder 3"/>
          <p:cNvSpPr>
            <a:spLocks noGrp="1"/>
          </p:cNvSpPr>
          <p:nvPr>
            <p:ph type="pic" sz="quarter" idx="15" hasCustomPrompt="1"/>
          </p:nvPr>
        </p:nvSpPr>
        <p:spPr>
          <a:xfrm>
            <a:off x="504000" y="4256075"/>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smtClean="0"/>
          </a:p>
          <a:p>
            <a:endParaRPr lang="cs-CZ" dirty="0"/>
          </a:p>
        </p:txBody>
      </p:sp>
      <p:sp>
        <p:nvSpPr>
          <p:cNvPr id="20" name="Picture Placeholder 3"/>
          <p:cNvSpPr>
            <a:spLocks noGrp="1"/>
          </p:cNvSpPr>
          <p:nvPr>
            <p:ph type="pic" sz="quarter" idx="14" hasCustomPrompt="1"/>
          </p:nvPr>
        </p:nvSpPr>
        <p:spPr>
          <a:xfrm>
            <a:off x="504000" y="2527201"/>
            <a:ext cx="1584000" cy="1583651"/>
          </a:xfrm>
          <a:ln w="15875">
            <a:solidFill>
              <a:srgbClr val="C8C8C8"/>
            </a:solidFill>
          </a:ln>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white</a:t>
            </a:r>
            <a:endParaRPr lang="cs-CZ" dirty="0"/>
          </a:p>
        </p:txBody>
      </p:sp>
    </p:spTree>
    <p:extLst>
      <p:ext uri="{BB962C8B-B14F-4D97-AF65-F5344CB8AC3E}">
        <p14:creationId xmlns:p14="http://schemas.microsoft.com/office/powerpoint/2010/main" val="3612102738"/>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obrázek na pozadí">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0" y="436771"/>
            <a:ext cx="6876000" cy="846386"/>
          </a:xfrm>
        </p:spPr>
        <p:txBody>
          <a:bodyPr/>
          <a:lstStyle/>
          <a:p>
            <a:r>
              <a:rPr lang="cs-CZ" smtClean="0"/>
              <a:t>KLIKNUTÍM VLOŽÍTE NADPIS SNÍMKU </a:t>
            </a:r>
            <a:br>
              <a:rPr lang="cs-CZ" smtClean="0"/>
            </a:br>
            <a:r>
              <a:rPr lang="cs-CZ" smtClean="0"/>
              <a:t>(varianta DVOUŘádkový nadpis)</a:t>
            </a:r>
            <a:endParaRPr lang="cs-CZ" dirty="0"/>
          </a:p>
        </p:txBody>
      </p:sp>
      <p:sp>
        <p:nvSpPr>
          <p:cNvPr id="7" name="Content Placeholder 2"/>
          <p:cNvSpPr>
            <a:spLocks noGrp="1"/>
          </p:cNvSpPr>
          <p:nvPr>
            <p:ph idx="1"/>
          </p:nvPr>
        </p:nvSpPr>
        <p:spPr>
          <a:xfrm>
            <a:off x="503999" y="2281178"/>
            <a:ext cx="8136764"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1"/>
            <a:ext cx="6546850" cy="6591300"/>
          </a:xfrm>
        </p:spPr>
        <p:txBody>
          <a:bodyPr/>
          <a:lstStyle>
            <a:lvl1pPr>
              <a:defRPr baseline="0"/>
            </a:lvl1pPr>
          </a:lstStyle>
          <a:p>
            <a:r>
              <a:rPr lang="cs-CZ" dirty="0" smtClean="0"/>
              <a:t>Background Picture </a:t>
            </a:r>
            <a:r>
              <a:rPr lang="cs-CZ" dirty="0" err="1" smtClean="0"/>
              <a:t>with</a:t>
            </a:r>
            <a:r>
              <a:rPr lang="cs-CZ" dirty="0" smtClean="0"/>
              <a:t> Transparent  Background </a:t>
            </a:r>
            <a:r>
              <a:rPr lang="cs-CZ" dirty="0" err="1" smtClean="0"/>
              <a:t>Color</a:t>
            </a:r>
            <a:endParaRPr lang="cs-CZ" dirty="0"/>
          </a:p>
        </p:txBody>
      </p: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smtClean="0"/>
              <a:t>Podtitulek</a:t>
            </a:r>
            <a:endParaRPr lang="cs-CZ" dirty="0"/>
          </a:p>
        </p:txBody>
      </p:sp>
    </p:spTree>
    <p:extLst>
      <p:ext uri="{BB962C8B-B14F-4D97-AF65-F5344CB8AC3E}">
        <p14:creationId xmlns:p14="http://schemas.microsoft.com/office/powerpoint/2010/main" val="2580519467"/>
      </p:ext>
    </p:extLst>
  </p:cSld>
  <p:clrMapOvr>
    <a:masterClrMapping/>
  </p:clrMapOvr>
  <p:extLst mod="1">
    <p:ext uri="{DCECCB84-F9BA-43D5-87BE-67443E8EF086}">
      <p15:sldGuideLst xmlns="" xmlns:p15="http://schemas.microsoft.com/office/powerpoint/2012/main">
        <p15:guide id="1" pos="5443" userDrawn="1">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obrázek na pozadí (třířádkový titulek)">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7"/>
            <a:ext cx="6546850" cy="6591300"/>
          </a:xfrm>
        </p:spPr>
        <p:txBody>
          <a:bodyPr/>
          <a:lstStyle>
            <a:lvl1pPr>
              <a:defRPr baseline="0"/>
            </a:lvl1pPr>
          </a:lstStyle>
          <a:p>
            <a:r>
              <a:rPr lang="cs-CZ" dirty="0" smtClean="0"/>
              <a:t>Background Picture </a:t>
            </a:r>
            <a:r>
              <a:rPr lang="cs-CZ" dirty="0" err="1" smtClean="0"/>
              <a:t>with</a:t>
            </a:r>
            <a:r>
              <a:rPr lang="cs-CZ" dirty="0" smtClean="0"/>
              <a:t> Transparent  Background </a:t>
            </a:r>
            <a:r>
              <a:rPr lang="cs-CZ" dirty="0" err="1" smtClean="0"/>
              <a:t>Color</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smtClean="0"/>
              <a:t>Podtitulek</a:t>
            </a:r>
            <a:endParaRPr lang="cs-CZ" dirty="0"/>
          </a:p>
        </p:txBody>
      </p:sp>
      <p:sp>
        <p:nvSpPr>
          <p:cNvPr id="9" name="Content Placeholder 2"/>
          <p:cNvSpPr>
            <a:spLocks noGrp="1"/>
          </p:cNvSpPr>
          <p:nvPr>
            <p:ph idx="1"/>
          </p:nvPr>
        </p:nvSpPr>
        <p:spPr>
          <a:xfrm>
            <a:off x="504000" y="2721202"/>
            <a:ext cx="8136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3728969786"/>
      </p:ext>
    </p:extLst>
  </p:cSld>
  <p:clrMapOvr>
    <a:masterClrMapping/>
  </p:clrMapOvr>
  <p:extLst mod="1">
    <p:ext uri="{DCECCB84-F9BA-43D5-87BE-67443E8EF086}">
      <p15:sldGuideLst xmlns="" xmlns:p15="http://schemas.microsoft.com/office/powerpoint/2012/main">
        <p15:guide id="1" orient="horz" pos="527">
          <p15:clr>
            <a:srgbClr val="FBAE40"/>
          </p15:clr>
        </p15:guide>
        <p15:guide id="2" pos="2880">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přechodový sním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1190445"/>
            <a:ext cx="8136000" cy="5181555"/>
          </a:xfrm>
        </p:spPr>
        <p:txBody>
          <a:bodyPr/>
          <a:lstStyle>
            <a:lvl1pPr>
              <a:spcAft>
                <a:spcPts val="2000"/>
              </a:spcAft>
              <a:defRPr sz="2000" b="1"/>
            </a:lvl1pPr>
            <a:lvl2pPr>
              <a:buClr>
                <a:srgbClr val="F24F00"/>
              </a:buClr>
              <a:defRPr/>
            </a:lvl2pPr>
            <a:lvl3pPr>
              <a:buClr>
                <a:srgbClr val="C8C8C8"/>
              </a:buClr>
              <a:defRPr/>
            </a:lvl3pPr>
          </a:lstStyle>
          <a:p>
            <a:pPr lvl="0"/>
            <a:r>
              <a:rPr lang="cs-CZ" dirty="0" smtClean="0"/>
              <a:t>Po kliknutí můžete vložit text</a:t>
            </a:r>
            <a:br>
              <a:rPr lang="cs-CZ" dirty="0" smtClean="0"/>
            </a:br>
            <a:endParaRPr lang="cs-CZ" dirty="0" smtClean="0"/>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spTree>
    <p:extLst>
      <p:ext uri="{BB962C8B-B14F-4D97-AF65-F5344CB8AC3E}">
        <p14:creationId xmlns:p14="http://schemas.microsoft.com/office/powerpoint/2010/main" val="2009681267"/>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orient="horz" pos="527">
          <p15:clr>
            <a:srgbClr val="FBAE40"/>
          </p15:clr>
        </p15:guide>
        <p15:guide id="2" pos="2880">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obsah – elektřin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NADPIS </a:t>
            </a:r>
            <a:r>
              <a:rPr lang="cs-CZ" smtClean="0"/>
              <a:t>SNÍMKU – ELEKTŘINA</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2000"/>
            <a:ext cx="8136000" cy="3942645"/>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13" name="Skupina 12"/>
          <p:cNvGrpSpPr/>
          <p:nvPr userDrawn="1"/>
        </p:nvGrpSpPr>
        <p:grpSpPr>
          <a:xfrm>
            <a:off x="2" y="5540263"/>
            <a:ext cx="8676861" cy="766344"/>
            <a:chOff x="-19878" y="5540262"/>
            <a:chExt cx="8676861" cy="766344"/>
          </a:xfrm>
          <a:solidFill>
            <a:schemeClr val="accent1"/>
          </a:solidFill>
        </p:grpSpPr>
        <p:sp>
          <p:nvSpPr>
            <p:cNvPr id="10" name="Freeform 6"/>
            <p:cNvSpPr>
              <a:spLocks noEditPoints="1"/>
            </p:cNvSpPr>
            <p:nvPr userDrawn="1"/>
          </p:nvSpPr>
          <p:spPr bwMode="auto">
            <a:xfrm>
              <a:off x="7211238" y="5540262"/>
              <a:ext cx="1445745" cy="766344"/>
            </a:xfrm>
            <a:custGeom>
              <a:avLst/>
              <a:gdLst>
                <a:gd name="T0" fmla="*/ 3414 w 3493"/>
                <a:gd name="T1" fmla="*/ 1229 h 1852"/>
                <a:gd name="T2" fmla="*/ 3471 w 3493"/>
                <a:gd name="T3" fmla="*/ 1264 h 1852"/>
                <a:gd name="T4" fmla="*/ 3493 w 3493"/>
                <a:gd name="T5" fmla="*/ 1328 h 1852"/>
                <a:gd name="T6" fmla="*/ 3471 w 3493"/>
                <a:gd name="T7" fmla="*/ 1390 h 1852"/>
                <a:gd name="T8" fmla="*/ 3414 w 3493"/>
                <a:gd name="T9" fmla="*/ 1425 h 1852"/>
                <a:gd name="T10" fmla="*/ 2837 w 3493"/>
                <a:gd name="T11" fmla="*/ 1227 h 1852"/>
                <a:gd name="T12" fmla="*/ 3414 w 3493"/>
                <a:gd name="T13" fmla="*/ 427 h 1852"/>
                <a:gd name="T14" fmla="*/ 3471 w 3493"/>
                <a:gd name="T15" fmla="*/ 462 h 1852"/>
                <a:gd name="T16" fmla="*/ 3493 w 3493"/>
                <a:gd name="T17" fmla="*/ 526 h 1852"/>
                <a:gd name="T18" fmla="*/ 3471 w 3493"/>
                <a:gd name="T19" fmla="*/ 588 h 1852"/>
                <a:gd name="T20" fmla="*/ 3414 w 3493"/>
                <a:gd name="T21" fmla="*/ 623 h 1852"/>
                <a:gd name="T22" fmla="*/ 2837 w 3493"/>
                <a:gd name="T23" fmla="*/ 425 h 1852"/>
                <a:gd name="T24" fmla="*/ 2748 w 3493"/>
                <a:gd name="T25" fmla="*/ 1852 h 1852"/>
                <a:gd name="T26" fmla="*/ 2474 w 3493"/>
                <a:gd name="T27" fmla="*/ 1744 h 1852"/>
                <a:gd name="T28" fmla="*/ 2447 w 3493"/>
                <a:gd name="T29" fmla="*/ 1688 h 1852"/>
                <a:gd name="T30" fmla="*/ 2385 w 3493"/>
                <a:gd name="T31" fmla="*/ 1655 h 1852"/>
                <a:gd name="T32" fmla="*/ 2261 w 3493"/>
                <a:gd name="T33" fmla="*/ 1635 h 1852"/>
                <a:gd name="T34" fmla="*/ 2087 w 3493"/>
                <a:gd name="T35" fmla="*/ 1612 h 1852"/>
                <a:gd name="T36" fmla="*/ 1909 w 3493"/>
                <a:gd name="T37" fmla="*/ 1587 h 1852"/>
                <a:gd name="T38" fmla="*/ 1761 w 3493"/>
                <a:gd name="T39" fmla="*/ 1568 h 1852"/>
                <a:gd name="T40" fmla="*/ 1622 w 3493"/>
                <a:gd name="T41" fmla="*/ 1543 h 1852"/>
                <a:gd name="T42" fmla="*/ 1525 w 3493"/>
                <a:gd name="T43" fmla="*/ 1506 h 1852"/>
                <a:gd name="T44" fmla="*/ 1455 w 3493"/>
                <a:gd name="T45" fmla="*/ 1454 h 1852"/>
                <a:gd name="T46" fmla="*/ 1391 w 3493"/>
                <a:gd name="T47" fmla="*/ 1382 h 1852"/>
                <a:gd name="T48" fmla="*/ 1348 w 3493"/>
                <a:gd name="T49" fmla="*/ 1312 h 1852"/>
                <a:gd name="T50" fmla="*/ 1302 w 3493"/>
                <a:gd name="T51" fmla="*/ 1228 h 1852"/>
                <a:gd name="T52" fmla="*/ 1249 w 3493"/>
                <a:gd name="T53" fmla="*/ 1144 h 1852"/>
                <a:gd name="T54" fmla="*/ 1184 w 3493"/>
                <a:gd name="T55" fmla="*/ 1073 h 1852"/>
                <a:gd name="T56" fmla="*/ 1101 w 3493"/>
                <a:gd name="T57" fmla="*/ 1028 h 1852"/>
                <a:gd name="T58" fmla="*/ 0 w 3493"/>
                <a:gd name="T59" fmla="*/ 1018 h 1852"/>
                <a:gd name="T60" fmla="*/ 1068 w 3493"/>
                <a:gd name="T61" fmla="*/ 832 h 1852"/>
                <a:gd name="T62" fmla="*/ 1159 w 3493"/>
                <a:gd name="T63" fmla="*/ 798 h 1852"/>
                <a:gd name="T64" fmla="*/ 1229 w 3493"/>
                <a:gd name="T65" fmla="*/ 734 h 1852"/>
                <a:gd name="T66" fmla="*/ 1285 w 3493"/>
                <a:gd name="T67" fmla="*/ 653 h 1852"/>
                <a:gd name="T68" fmla="*/ 1333 w 3493"/>
                <a:gd name="T69" fmla="*/ 568 h 1852"/>
                <a:gd name="T70" fmla="*/ 1376 w 3493"/>
                <a:gd name="T71" fmla="*/ 492 h 1852"/>
                <a:gd name="T72" fmla="*/ 1433 w 3493"/>
                <a:gd name="T73" fmla="*/ 421 h 1852"/>
                <a:gd name="T74" fmla="*/ 1500 w 3493"/>
                <a:gd name="T75" fmla="*/ 362 h 1852"/>
                <a:gd name="T76" fmla="*/ 1586 w 3493"/>
                <a:gd name="T77" fmla="*/ 321 h 1852"/>
                <a:gd name="T78" fmla="*/ 1708 w 3493"/>
                <a:gd name="T79" fmla="*/ 293 h 1852"/>
                <a:gd name="T80" fmla="*/ 1854 w 3493"/>
                <a:gd name="T81" fmla="*/ 272 h 1852"/>
                <a:gd name="T82" fmla="*/ 2027 w 3493"/>
                <a:gd name="T83" fmla="*/ 249 h 1852"/>
                <a:gd name="T84" fmla="*/ 2206 w 3493"/>
                <a:gd name="T85" fmla="*/ 225 h 1852"/>
                <a:gd name="T86" fmla="*/ 2355 w 3493"/>
                <a:gd name="T87" fmla="*/ 204 h 1852"/>
                <a:gd name="T88" fmla="*/ 2431 w 3493"/>
                <a:gd name="T89" fmla="*/ 178 h 1852"/>
                <a:gd name="T90" fmla="*/ 2468 w 3493"/>
                <a:gd name="T91" fmla="*/ 129 h 1852"/>
                <a:gd name="T92" fmla="*/ 2475 w 3493"/>
                <a:gd name="T93" fmla="*/ 0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93" h="1852">
                  <a:moveTo>
                    <a:pt x="2837" y="1227"/>
                  </a:moveTo>
                  <a:lnTo>
                    <a:pt x="3392" y="1227"/>
                  </a:lnTo>
                  <a:lnTo>
                    <a:pt x="3414" y="1229"/>
                  </a:lnTo>
                  <a:lnTo>
                    <a:pt x="3436" y="1236"/>
                  </a:lnTo>
                  <a:lnTo>
                    <a:pt x="3455" y="1248"/>
                  </a:lnTo>
                  <a:lnTo>
                    <a:pt x="3471" y="1264"/>
                  </a:lnTo>
                  <a:lnTo>
                    <a:pt x="3482" y="1283"/>
                  </a:lnTo>
                  <a:lnTo>
                    <a:pt x="3490" y="1304"/>
                  </a:lnTo>
                  <a:lnTo>
                    <a:pt x="3493" y="1328"/>
                  </a:lnTo>
                  <a:lnTo>
                    <a:pt x="3490" y="1350"/>
                  </a:lnTo>
                  <a:lnTo>
                    <a:pt x="3482" y="1371"/>
                  </a:lnTo>
                  <a:lnTo>
                    <a:pt x="3471" y="1390"/>
                  </a:lnTo>
                  <a:lnTo>
                    <a:pt x="3455" y="1406"/>
                  </a:lnTo>
                  <a:lnTo>
                    <a:pt x="3436" y="1418"/>
                  </a:lnTo>
                  <a:lnTo>
                    <a:pt x="3414" y="1425"/>
                  </a:lnTo>
                  <a:lnTo>
                    <a:pt x="3392" y="1428"/>
                  </a:lnTo>
                  <a:lnTo>
                    <a:pt x="2837" y="1428"/>
                  </a:lnTo>
                  <a:lnTo>
                    <a:pt x="2837" y="1227"/>
                  </a:lnTo>
                  <a:close/>
                  <a:moveTo>
                    <a:pt x="2837" y="425"/>
                  </a:moveTo>
                  <a:lnTo>
                    <a:pt x="3392" y="425"/>
                  </a:lnTo>
                  <a:lnTo>
                    <a:pt x="3414" y="427"/>
                  </a:lnTo>
                  <a:lnTo>
                    <a:pt x="3436" y="434"/>
                  </a:lnTo>
                  <a:lnTo>
                    <a:pt x="3455" y="446"/>
                  </a:lnTo>
                  <a:lnTo>
                    <a:pt x="3471" y="462"/>
                  </a:lnTo>
                  <a:lnTo>
                    <a:pt x="3482" y="481"/>
                  </a:lnTo>
                  <a:lnTo>
                    <a:pt x="3490" y="502"/>
                  </a:lnTo>
                  <a:lnTo>
                    <a:pt x="3493" y="526"/>
                  </a:lnTo>
                  <a:lnTo>
                    <a:pt x="3490" y="548"/>
                  </a:lnTo>
                  <a:lnTo>
                    <a:pt x="3482" y="569"/>
                  </a:lnTo>
                  <a:lnTo>
                    <a:pt x="3471" y="588"/>
                  </a:lnTo>
                  <a:lnTo>
                    <a:pt x="3455" y="604"/>
                  </a:lnTo>
                  <a:lnTo>
                    <a:pt x="3436" y="616"/>
                  </a:lnTo>
                  <a:lnTo>
                    <a:pt x="3414" y="623"/>
                  </a:lnTo>
                  <a:lnTo>
                    <a:pt x="3392" y="626"/>
                  </a:lnTo>
                  <a:lnTo>
                    <a:pt x="2837" y="626"/>
                  </a:lnTo>
                  <a:lnTo>
                    <a:pt x="2837" y="425"/>
                  </a:lnTo>
                  <a:close/>
                  <a:moveTo>
                    <a:pt x="2475" y="0"/>
                  </a:moveTo>
                  <a:lnTo>
                    <a:pt x="2748" y="0"/>
                  </a:lnTo>
                  <a:lnTo>
                    <a:pt x="2748" y="1852"/>
                  </a:lnTo>
                  <a:lnTo>
                    <a:pt x="2475" y="1852"/>
                  </a:lnTo>
                  <a:lnTo>
                    <a:pt x="2475" y="1768"/>
                  </a:lnTo>
                  <a:lnTo>
                    <a:pt x="2474" y="1744"/>
                  </a:lnTo>
                  <a:lnTo>
                    <a:pt x="2468" y="1723"/>
                  </a:lnTo>
                  <a:lnTo>
                    <a:pt x="2460" y="1705"/>
                  </a:lnTo>
                  <a:lnTo>
                    <a:pt x="2447" y="1688"/>
                  </a:lnTo>
                  <a:lnTo>
                    <a:pt x="2431" y="1674"/>
                  </a:lnTo>
                  <a:lnTo>
                    <a:pt x="2410" y="1663"/>
                  </a:lnTo>
                  <a:lnTo>
                    <a:pt x="2385" y="1655"/>
                  </a:lnTo>
                  <a:lnTo>
                    <a:pt x="2355" y="1649"/>
                  </a:lnTo>
                  <a:lnTo>
                    <a:pt x="2311" y="1642"/>
                  </a:lnTo>
                  <a:lnTo>
                    <a:pt x="2261" y="1635"/>
                  </a:lnTo>
                  <a:lnTo>
                    <a:pt x="2206" y="1627"/>
                  </a:lnTo>
                  <a:lnTo>
                    <a:pt x="2147" y="1620"/>
                  </a:lnTo>
                  <a:lnTo>
                    <a:pt x="2087" y="1612"/>
                  </a:lnTo>
                  <a:lnTo>
                    <a:pt x="2027" y="1603"/>
                  </a:lnTo>
                  <a:lnTo>
                    <a:pt x="1967" y="1596"/>
                  </a:lnTo>
                  <a:lnTo>
                    <a:pt x="1909" y="1587"/>
                  </a:lnTo>
                  <a:lnTo>
                    <a:pt x="1854" y="1581"/>
                  </a:lnTo>
                  <a:lnTo>
                    <a:pt x="1804" y="1573"/>
                  </a:lnTo>
                  <a:lnTo>
                    <a:pt x="1761" y="1568"/>
                  </a:lnTo>
                  <a:lnTo>
                    <a:pt x="1708" y="1561"/>
                  </a:lnTo>
                  <a:lnTo>
                    <a:pt x="1662" y="1552"/>
                  </a:lnTo>
                  <a:lnTo>
                    <a:pt x="1622" y="1543"/>
                  </a:lnTo>
                  <a:lnTo>
                    <a:pt x="1586" y="1532"/>
                  </a:lnTo>
                  <a:lnTo>
                    <a:pt x="1554" y="1519"/>
                  </a:lnTo>
                  <a:lnTo>
                    <a:pt x="1525" y="1506"/>
                  </a:lnTo>
                  <a:lnTo>
                    <a:pt x="1500" y="1491"/>
                  </a:lnTo>
                  <a:lnTo>
                    <a:pt x="1477" y="1473"/>
                  </a:lnTo>
                  <a:lnTo>
                    <a:pt x="1455" y="1454"/>
                  </a:lnTo>
                  <a:lnTo>
                    <a:pt x="1433" y="1432"/>
                  </a:lnTo>
                  <a:lnTo>
                    <a:pt x="1413" y="1408"/>
                  </a:lnTo>
                  <a:lnTo>
                    <a:pt x="1391" y="1382"/>
                  </a:lnTo>
                  <a:lnTo>
                    <a:pt x="1376" y="1360"/>
                  </a:lnTo>
                  <a:lnTo>
                    <a:pt x="1361" y="1337"/>
                  </a:lnTo>
                  <a:lnTo>
                    <a:pt x="1348" y="1312"/>
                  </a:lnTo>
                  <a:lnTo>
                    <a:pt x="1333" y="1284"/>
                  </a:lnTo>
                  <a:lnTo>
                    <a:pt x="1317" y="1257"/>
                  </a:lnTo>
                  <a:lnTo>
                    <a:pt x="1302" y="1228"/>
                  </a:lnTo>
                  <a:lnTo>
                    <a:pt x="1285" y="1199"/>
                  </a:lnTo>
                  <a:lnTo>
                    <a:pt x="1268" y="1172"/>
                  </a:lnTo>
                  <a:lnTo>
                    <a:pt x="1249" y="1144"/>
                  </a:lnTo>
                  <a:lnTo>
                    <a:pt x="1229" y="1119"/>
                  </a:lnTo>
                  <a:lnTo>
                    <a:pt x="1208" y="1095"/>
                  </a:lnTo>
                  <a:lnTo>
                    <a:pt x="1184" y="1073"/>
                  </a:lnTo>
                  <a:lnTo>
                    <a:pt x="1159" y="1054"/>
                  </a:lnTo>
                  <a:lnTo>
                    <a:pt x="1131" y="1039"/>
                  </a:lnTo>
                  <a:lnTo>
                    <a:pt x="1101" y="1028"/>
                  </a:lnTo>
                  <a:lnTo>
                    <a:pt x="1068" y="1020"/>
                  </a:lnTo>
                  <a:lnTo>
                    <a:pt x="1032" y="1018"/>
                  </a:lnTo>
                  <a:lnTo>
                    <a:pt x="0" y="1018"/>
                  </a:lnTo>
                  <a:lnTo>
                    <a:pt x="0" y="835"/>
                  </a:lnTo>
                  <a:lnTo>
                    <a:pt x="1032" y="835"/>
                  </a:lnTo>
                  <a:lnTo>
                    <a:pt x="1068" y="832"/>
                  </a:lnTo>
                  <a:lnTo>
                    <a:pt x="1101" y="824"/>
                  </a:lnTo>
                  <a:lnTo>
                    <a:pt x="1131" y="813"/>
                  </a:lnTo>
                  <a:lnTo>
                    <a:pt x="1159" y="798"/>
                  </a:lnTo>
                  <a:lnTo>
                    <a:pt x="1184" y="779"/>
                  </a:lnTo>
                  <a:lnTo>
                    <a:pt x="1208" y="758"/>
                  </a:lnTo>
                  <a:lnTo>
                    <a:pt x="1229" y="734"/>
                  </a:lnTo>
                  <a:lnTo>
                    <a:pt x="1249" y="708"/>
                  </a:lnTo>
                  <a:lnTo>
                    <a:pt x="1268" y="681"/>
                  </a:lnTo>
                  <a:lnTo>
                    <a:pt x="1285" y="653"/>
                  </a:lnTo>
                  <a:lnTo>
                    <a:pt x="1302" y="624"/>
                  </a:lnTo>
                  <a:lnTo>
                    <a:pt x="1317" y="596"/>
                  </a:lnTo>
                  <a:lnTo>
                    <a:pt x="1333" y="568"/>
                  </a:lnTo>
                  <a:lnTo>
                    <a:pt x="1348" y="541"/>
                  </a:lnTo>
                  <a:lnTo>
                    <a:pt x="1361" y="516"/>
                  </a:lnTo>
                  <a:lnTo>
                    <a:pt x="1376" y="492"/>
                  </a:lnTo>
                  <a:lnTo>
                    <a:pt x="1391" y="471"/>
                  </a:lnTo>
                  <a:lnTo>
                    <a:pt x="1413" y="444"/>
                  </a:lnTo>
                  <a:lnTo>
                    <a:pt x="1433" y="421"/>
                  </a:lnTo>
                  <a:lnTo>
                    <a:pt x="1455" y="398"/>
                  </a:lnTo>
                  <a:lnTo>
                    <a:pt x="1477" y="379"/>
                  </a:lnTo>
                  <a:lnTo>
                    <a:pt x="1500" y="362"/>
                  </a:lnTo>
                  <a:lnTo>
                    <a:pt x="1525" y="347"/>
                  </a:lnTo>
                  <a:lnTo>
                    <a:pt x="1554" y="333"/>
                  </a:lnTo>
                  <a:lnTo>
                    <a:pt x="1586" y="321"/>
                  </a:lnTo>
                  <a:lnTo>
                    <a:pt x="1622" y="311"/>
                  </a:lnTo>
                  <a:lnTo>
                    <a:pt x="1662" y="301"/>
                  </a:lnTo>
                  <a:lnTo>
                    <a:pt x="1708" y="293"/>
                  </a:lnTo>
                  <a:lnTo>
                    <a:pt x="1761" y="285"/>
                  </a:lnTo>
                  <a:lnTo>
                    <a:pt x="1804" y="279"/>
                  </a:lnTo>
                  <a:lnTo>
                    <a:pt x="1854" y="272"/>
                  </a:lnTo>
                  <a:lnTo>
                    <a:pt x="1909" y="265"/>
                  </a:lnTo>
                  <a:lnTo>
                    <a:pt x="1967" y="258"/>
                  </a:lnTo>
                  <a:lnTo>
                    <a:pt x="2027" y="249"/>
                  </a:lnTo>
                  <a:lnTo>
                    <a:pt x="2087" y="241"/>
                  </a:lnTo>
                  <a:lnTo>
                    <a:pt x="2147" y="233"/>
                  </a:lnTo>
                  <a:lnTo>
                    <a:pt x="2206" y="225"/>
                  </a:lnTo>
                  <a:lnTo>
                    <a:pt x="2261" y="217"/>
                  </a:lnTo>
                  <a:lnTo>
                    <a:pt x="2311" y="210"/>
                  </a:lnTo>
                  <a:lnTo>
                    <a:pt x="2355" y="204"/>
                  </a:lnTo>
                  <a:lnTo>
                    <a:pt x="2385" y="198"/>
                  </a:lnTo>
                  <a:lnTo>
                    <a:pt x="2410" y="190"/>
                  </a:lnTo>
                  <a:lnTo>
                    <a:pt x="2431" y="178"/>
                  </a:lnTo>
                  <a:lnTo>
                    <a:pt x="2447" y="164"/>
                  </a:lnTo>
                  <a:lnTo>
                    <a:pt x="2460" y="148"/>
                  </a:lnTo>
                  <a:lnTo>
                    <a:pt x="2468" y="129"/>
                  </a:lnTo>
                  <a:lnTo>
                    <a:pt x="2474" y="108"/>
                  </a:lnTo>
                  <a:lnTo>
                    <a:pt x="2475" y="85"/>
                  </a:lnTo>
                  <a:lnTo>
                    <a:pt x="2475" y="0"/>
                  </a:lnTo>
                  <a:close/>
                </a:path>
              </a:pathLst>
            </a:custGeom>
            <a:grpFill/>
            <a:ln w="0">
              <a:noFill/>
              <a:prstDash val="solid"/>
              <a:round/>
              <a:headEnd/>
              <a:tailEnd/>
            </a:ln>
            <a:effectLst/>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1" name="Obdélník 10"/>
            <p:cNvSpPr/>
            <p:nvPr userDrawn="1"/>
          </p:nvSpPr>
          <p:spPr bwMode="auto">
            <a:xfrm>
              <a:off x="-19878" y="5885444"/>
              <a:ext cx="7798814" cy="78624"/>
            </a:xfrm>
            <a:prstGeom prst="rect">
              <a:avLst/>
            </a:prstGeom>
            <a:grp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grpSp>
    </p:spTree>
    <p:extLst>
      <p:ext uri="{BB962C8B-B14F-4D97-AF65-F5344CB8AC3E}">
        <p14:creationId xmlns:p14="http://schemas.microsoft.com/office/powerpoint/2010/main" val="478697719"/>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obsah – ply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a:t>
            </a:r>
            <a:r>
              <a:rPr lang="cs-CZ" smtClean="0"/>
              <a:t>NADPIS SNÍMKU – plyn </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2001"/>
            <a:ext cx="8136000" cy="4634484"/>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3" name="Freeform 6"/>
          <p:cNvSpPr>
            <a:spLocks/>
          </p:cNvSpPr>
          <p:nvPr userDrawn="1"/>
        </p:nvSpPr>
        <p:spPr bwMode="auto">
          <a:xfrm>
            <a:off x="7919724" y="4637975"/>
            <a:ext cx="720627" cy="1688511"/>
          </a:xfrm>
          <a:custGeom>
            <a:avLst/>
            <a:gdLst>
              <a:gd name="T0" fmla="*/ 894 w 1772"/>
              <a:gd name="T1" fmla="*/ 11 h 4152"/>
              <a:gd name="T2" fmla="*/ 928 w 1772"/>
              <a:gd name="T3" fmla="*/ 70 h 4152"/>
              <a:gd name="T4" fmla="*/ 987 w 1772"/>
              <a:gd name="T5" fmla="*/ 175 h 4152"/>
              <a:gd name="T6" fmla="*/ 1066 w 1772"/>
              <a:gd name="T7" fmla="*/ 319 h 4152"/>
              <a:gd name="T8" fmla="*/ 1158 w 1772"/>
              <a:gd name="T9" fmla="*/ 499 h 4152"/>
              <a:gd name="T10" fmla="*/ 1259 w 1772"/>
              <a:gd name="T11" fmla="*/ 709 h 4152"/>
              <a:gd name="T12" fmla="*/ 1364 w 1772"/>
              <a:gd name="T13" fmla="*/ 945 h 4152"/>
              <a:gd name="T14" fmla="*/ 1467 w 1772"/>
              <a:gd name="T15" fmla="*/ 1200 h 4152"/>
              <a:gd name="T16" fmla="*/ 1563 w 1772"/>
              <a:gd name="T17" fmla="*/ 1471 h 4152"/>
              <a:gd name="T18" fmla="*/ 1646 w 1772"/>
              <a:gd name="T19" fmla="*/ 1752 h 4152"/>
              <a:gd name="T20" fmla="*/ 1713 w 1772"/>
              <a:gd name="T21" fmla="*/ 2039 h 4152"/>
              <a:gd name="T22" fmla="*/ 1757 w 1772"/>
              <a:gd name="T23" fmla="*/ 2325 h 4152"/>
              <a:gd name="T24" fmla="*/ 1772 w 1772"/>
              <a:gd name="T25" fmla="*/ 2608 h 4152"/>
              <a:gd name="T26" fmla="*/ 1756 w 1772"/>
              <a:gd name="T27" fmla="*/ 2992 h 4152"/>
              <a:gd name="T28" fmla="*/ 1710 w 1772"/>
              <a:gd name="T29" fmla="*/ 3319 h 4152"/>
              <a:gd name="T30" fmla="*/ 1638 w 1772"/>
              <a:gd name="T31" fmla="*/ 3594 h 4152"/>
              <a:gd name="T32" fmla="*/ 1543 w 1772"/>
              <a:gd name="T33" fmla="*/ 3817 h 4152"/>
              <a:gd name="T34" fmla="*/ 1425 w 1772"/>
              <a:gd name="T35" fmla="*/ 3991 h 4152"/>
              <a:gd name="T36" fmla="*/ 1291 w 1772"/>
              <a:gd name="T37" fmla="*/ 4119 h 4152"/>
              <a:gd name="T38" fmla="*/ 1311 w 1772"/>
              <a:gd name="T39" fmla="*/ 3981 h 4152"/>
              <a:gd name="T40" fmla="*/ 1388 w 1772"/>
              <a:gd name="T41" fmla="*/ 3695 h 4152"/>
              <a:gd name="T42" fmla="*/ 1418 w 1772"/>
              <a:gd name="T43" fmla="*/ 3384 h 4152"/>
              <a:gd name="T44" fmla="*/ 1398 w 1772"/>
              <a:gd name="T45" fmla="*/ 3133 h 4152"/>
              <a:gd name="T46" fmla="*/ 1346 w 1772"/>
              <a:gd name="T47" fmla="*/ 2897 h 4152"/>
              <a:gd name="T48" fmla="*/ 1270 w 1772"/>
              <a:gd name="T49" fmla="*/ 2681 h 4152"/>
              <a:gd name="T50" fmla="*/ 1182 w 1772"/>
              <a:gd name="T51" fmla="*/ 2489 h 4152"/>
              <a:gd name="T52" fmla="*/ 1091 w 1772"/>
              <a:gd name="T53" fmla="*/ 2325 h 4152"/>
              <a:gd name="T54" fmla="*/ 1006 w 1772"/>
              <a:gd name="T55" fmla="*/ 2194 h 4152"/>
              <a:gd name="T56" fmla="*/ 938 w 1772"/>
              <a:gd name="T57" fmla="*/ 2101 h 4152"/>
              <a:gd name="T58" fmla="*/ 895 w 1772"/>
              <a:gd name="T59" fmla="*/ 2048 h 4152"/>
              <a:gd name="T60" fmla="*/ 883 w 1772"/>
              <a:gd name="T61" fmla="*/ 2039 h 4152"/>
              <a:gd name="T62" fmla="*/ 852 w 1772"/>
              <a:gd name="T63" fmla="*/ 2078 h 4152"/>
              <a:gd name="T64" fmla="*/ 791 w 1772"/>
              <a:gd name="T65" fmla="*/ 2159 h 4152"/>
              <a:gd name="T66" fmla="*/ 711 w 1772"/>
              <a:gd name="T67" fmla="*/ 2279 h 4152"/>
              <a:gd name="T68" fmla="*/ 620 w 1772"/>
              <a:gd name="T69" fmla="*/ 2431 h 4152"/>
              <a:gd name="T70" fmla="*/ 529 w 1772"/>
              <a:gd name="T71" fmla="*/ 2614 h 4152"/>
              <a:gd name="T72" fmla="*/ 449 w 1772"/>
              <a:gd name="T73" fmla="*/ 2823 h 4152"/>
              <a:gd name="T74" fmla="*/ 388 w 1772"/>
              <a:gd name="T75" fmla="*/ 3052 h 4152"/>
              <a:gd name="T76" fmla="*/ 357 w 1772"/>
              <a:gd name="T77" fmla="*/ 3298 h 4152"/>
              <a:gd name="T78" fmla="*/ 368 w 1772"/>
              <a:gd name="T79" fmla="*/ 3594 h 4152"/>
              <a:gd name="T80" fmla="*/ 432 w 1772"/>
              <a:gd name="T81" fmla="*/ 3889 h 4152"/>
              <a:gd name="T82" fmla="*/ 529 w 1772"/>
              <a:gd name="T83" fmla="*/ 4152 h 4152"/>
              <a:gd name="T84" fmla="*/ 389 w 1772"/>
              <a:gd name="T85" fmla="*/ 4039 h 4152"/>
              <a:gd name="T86" fmla="*/ 266 w 1772"/>
              <a:gd name="T87" fmla="*/ 3880 h 4152"/>
              <a:gd name="T88" fmla="*/ 163 w 1772"/>
              <a:gd name="T89" fmla="*/ 3673 h 4152"/>
              <a:gd name="T90" fmla="*/ 82 w 1772"/>
              <a:gd name="T91" fmla="*/ 3416 h 4152"/>
              <a:gd name="T92" fmla="*/ 28 w 1772"/>
              <a:gd name="T93" fmla="*/ 3106 h 4152"/>
              <a:gd name="T94" fmla="*/ 1 w 1772"/>
              <a:gd name="T95" fmla="*/ 2742 h 4152"/>
              <a:gd name="T96" fmla="*/ 6 w 1772"/>
              <a:gd name="T97" fmla="*/ 2421 h 4152"/>
              <a:gd name="T98" fmla="*/ 42 w 1772"/>
              <a:gd name="T99" fmla="*/ 2135 h 4152"/>
              <a:gd name="T100" fmla="*/ 101 w 1772"/>
              <a:gd name="T101" fmla="*/ 1848 h 4152"/>
              <a:gd name="T102" fmla="*/ 179 w 1772"/>
              <a:gd name="T103" fmla="*/ 1564 h 4152"/>
              <a:gd name="T104" fmla="*/ 272 w 1772"/>
              <a:gd name="T105" fmla="*/ 1289 h 4152"/>
              <a:gd name="T106" fmla="*/ 373 w 1772"/>
              <a:gd name="T107" fmla="*/ 1028 h 4152"/>
              <a:gd name="T108" fmla="*/ 478 w 1772"/>
              <a:gd name="T109" fmla="*/ 785 h 4152"/>
              <a:gd name="T110" fmla="*/ 581 w 1772"/>
              <a:gd name="T111" fmla="*/ 565 h 4152"/>
              <a:gd name="T112" fmla="*/ 677 w 1772"/>
              <a:gd name="T113" fmla="*/ 375 h 4152"/>
              <a:gd name="T114" fmla="*/ 760 w 1772"/>
              <a:gd name="T115" fmla="*/ 219 h 4152"/>
              <a:gd name="T116" fmla="*/ 827 w 1772"/>
              <a:gd name="T117" fmla="*/ 101 h 4152"/>
              <a:gd name="T118" fmla="*/ 870 w 1772"/>
              <a:gd name="T119" fmla="*/ 26 h 4152"/>
              <a:gd name="T120" fmla="*/ 885 w 1772"/>
              <a:gd name="T121" fmla="*/ 0 h 4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72" h="4152">
                <a:moveTo>
                  <a:pt x="885" y="0"/>
                </a:moveTo>
                <a:lnTo>
                  <a:pt x="887" y="2"/>
                </a:lnTo>
                <a:lnTo>
                  <a:pt x="894" y="11"/>
                </a:lnTo>
                <a:lnTo>
                  <a:pt x="901" y="26"/>
                </a:lnTo>
                <a:lnTo>
                  <a:pt x="914" y="45"/>
                </a:lnTo>
                <a:lnTo>
                  <a:pt x="928" y="70"/>
                </a:lnTo>
                <a:lnTo>
                  <a:pt x="945" y="101"/>
                </a:lnTo>
                <a:lnTo>
                  <a:pt x="965" y="135"/>
                </a:lnTo>
                <a:lnTo>
                  <a:pt x="987" y="175"/>
                </a:lnTo>
                <a:lnTo>
                  <a:pt x="1012" y="219"/>
                </a:lnTo>
                <a:lnTo>
                  <a:pt x="1037" y="267"/>
                </a:lnTo>
                <a:lnTo>
                  <a:pt x="1066" y="319"/>
                </a:lnTo>
                <a:lnTo>
                  <a:pt x="1095" y="375"/>
                </a:lnTo>
                <a:lnTo>
                  <a:pt x="1127" y="436"/>
                </a:lnTo>
                <a:lnTo>
                  <a:pt x="1158" y="499"/>
                </a:lnTo>
                <a:lnTo>
                  <a:pt x="1191" y="565"/>
                </a:lnTo>
                <a:lnTo>
                  <a:pt x="1225" y="636"/>
                </a:lnTo>
                <a:lnTo>
                  <a:pt x="1259" y="709"/>
                </a:lnTo>
                <a:lnTo>
                  <a:pt x="1294" y="785"/>
                </a:lnTo>
                <a:lnTo>
                  <a:pt x="1328" y="864"/>
                </a:lnTo>
                <a:lnTo>
                  <a:pt x="1364" y="945"/>
                </a:lnTo>
                <a:lnTo>
                  <a:pt x="1399" y="1028"/>
                </a:lnTo>
                <a:lnTo>
                  <a:pt x="1433" y="1113"/>
                </a:lnTo>
                <a:lnTo>
                  <a:pt x="1467" y="1200"/>
                </a:lnTo>
                <a:lnTo>
                  <a:pt x="1500" y="1289"/>
                </a:lnTo>
                <a:lnTo>
                  <a:pt x="1531" y="1379"/>
                </a:lnTo>
                <a:lnTo>
                  <a:pt x="1563" y="1471"/>
                </a:lnTo>
                <a:lnTo>
                  <a:pt x="1592" y="1564"/>
                </a:lnTo>
                <a:lnTo>
                  <a:pt x="1621" y="1658"/>
                </a:lnTo>
                <a:lnTo>
                  <a:pt x="1646" y="1752"/>
                </a:lnTo>
                <a:lnTo>
                  <a:pt x="1671" y="1848"/>
                </a:lnTo>
                <a:lnTo>
                  <a:pt x="1693" y="1944"/>
                </a:lnTo>
                <a:lnTo>
                  <a:pt x="1713" y="2039"/>
                </a:lnTo>
                <a:lnTo>
                  <a:pt x="1730" y="2135"/>
                </a:lnTo>
                <a:lnTo>
                  <a:pt x="1744" y="2231"/>
                </a:lnTo>
                <a:lnTo>
                  <a:pt x="1757" y="2325"/>
                </a:lnTo>
                <a:lnTo>
                  <a:pt x="1764" y="2421"/>
                </a:lnTo>
                <a:lnTo>
                  <a:pt x="1771" y="2514"/>
                </a:lnTo>
                <a:lnTo>
                  <a:pt x="1772" y="2608"/>
                </a:lnTo>
                <a:lnTo>
                  <a:pt x="1771" y="2742"/>
                </a:lnTo>
                <a:lnTo>
                  <a:pt x="1764" y="2870"/>
                </a:lnTo>
                <a:lnTo>
                  <a:pt x="1756" y="2992"/>
                </a:lnTo>
                <a:lnTo>
                  <a:pt x="1744" y="3106"/>
                </a:lnTo>
                <a:lnTo>
                  <a:pt x="1729" y="3216"/>
                </a:lnTo>
                <a:lnTo>
                  <a:pt x="1710" y="3319"/>
                </a:lnTo>
                <a:lnTo>
                  <a:pt x="1689" y="3416"/>
                </a:lnTo>
                <a:lnTo>
                  <a:pt x="1665" y="3508"/>
                </a:lnTo>
                <a:lnTo>
                  <a:pt x="1638" y="3594"/>
                </a:lnTo>
                <a:lnTo>
                  <a:pt x="1609" y="3673"/>
                </a:lnTo>
                <a:lnTo>
                  <a:pt x="1577" y="3748"/>
                </a:lnTo>
                <a:lnTo>
                  <a:pt x="1543" y="3817"/>
                </a:lnTo>
                <a:lnTo>
                  <a:pt x="1505" y="3880"/>
                </a:lnTo>
                <a:lnTo>
                  <a:pt x="1467" y="3939"/>
                </a:lnTo>
                <a:lnTo>
                  <a:pt x="1425" y="3991"/>
                </a:lnTo>
                <a:lnTo>
                  <a:pt x="1383" y="4039"/>
                </a:lnTo>
                <a:lnTo>
                  <a:pt x="1337" y="4081"/>
                </a:lnTo>
                <a:lnTo>
                  <a:pt x="1291" y="4119"/>
                </a:lnTo>
                <a:lnTo>
                  <a:pt x="1241" y="4152"/>
                </a:lnTo>
                <a:lnTo>
                  <a:pt x="1277" y="4068"/>
                </a:lnTo>
                <a:lnTo>
                  <a:pt x="1311" y="3981"/>
                </a:lnTo>
                <a:lnTo>
                  <a:pt x="1340" y="3889"/>
                </a:lnTo>
                <a:lnTo>
                  <a:pt x="1366" y="3793"/>
                </a:lnTo>
                <a:lnTo>
                  <a:pt x="1388" y="3695"/>
                </a:lnTo>
                <a:lnTo>
                  <a:pt x="1404" y="3594"/>
                </a:lnTo>
                <a:lnTo>
                  <a:pt x="1414" y="3489"/>
                </a:lnTo>
                <a:lnTo>
                  <a:pt x="1418" y="3384"/>
                </a:lnTo>
                <a:lnTo>
                  <a:pt x="1415" y="3298"/>
                </a:lnTo>
                <a:lnTo>
                  <a:pt x="1409" y="3215"/>
                </a:lnTo>
                <a:lnTo>
                  <a:pt x="1398" y="3133"/>
                </a:lnTo>
                <a:lnTo>
                  <a:pt x="1384" y="3052"/>
                </a:lnTo>
                <a:lnTo>
                  <a:pt x="1366" y="2973"/>
                </a:lnTo>
                <a:lnTo>
                  <a:pt x="1346" y="2897"/>
                </a:lnTo>
                <a:lnTo>
                  <a:pt x="1323" y="2823"/>
                </a:lnTo>
                <a:lnTo>
                  <a:pt x="1298" y="2750"/>
                </a:lnTo>
                <a:lnTo>
                  <a:pt x="1270" y="2681"/>
                </a:lnTo>
                <a:lnTo>
                  <a:pt x="1243" y="2614"/>
                </a:lnTo>
                <a:lnTo>
                  <a:pt x="1212" y="2551"/>
                </a:lnTo>
                <a:lnTo>
                  <a:pt x="1182" y="2489"/>
                </a:lnTo>
                <a:lnTo>
                  <a:pt x="1152" y="2431"/>
                </a:lnTo>
                <a:lnTo>
                  <a:pt x="1122" y="2377"/>
                </a:lnTo>
                <a:lnTo>
                  <a:pt x="1091" y="2325"/>
                </a:lnTo>
                <a:lnTo>
                  <a:pt x="1061" y="2279"/>
                </a:lnTo>
                <a:lnTo>
                  <a:pt x="1033" y="2235"/>
                </a:lnTo>
                <a:lnTo>
                  <a:pt x="1006" y="2194"/>
                </a:lnTo>
                <a:lnTo>
                  <a:pt x="981" y="2159"/>
                </a:lnTo>
                <a:lnTo>
                  <a:pt x="958" y="2128"/>
                </a:lnTo>
                <a:lnTo>
                  <a:pt x="938" y="2101"/>
                </a:lnTo>
                <a:lnTo>
                  <a:pt x="920" y="2078"/>
                </a:lnTo>
                <a:lnTo>
                  <a:pt x="906" y="2061"/>
                </a:lnTo>
                <a:lnTo>
                  <a:pt x="895" y="2048"/>
                </a:lnTo>
                <a:lnTo>
                  <a:pt x="889" y="2039"/>
                </a:lnTo>
                <a:lnTo>
                  <a:pt x="885" y="2037"/>
                </a:lnTo>
                <a:lnTo>
                  <a:pt x="883" y="2039"/>
                </a:lnTo>
                <a:lnTo>
                  <a:pt x="877" y="2048"/>
                </a:lnTo>
                <a:lnTo>
                  <a:pt x="866" y="2061"/>
                </a:lnTo>
                <a:lnTo>
                  <a:pt x="852" y="2078"/>
                </a:lnTo>
                <a:lnTo>
                  <a:pt x="834" y="2101"/>
                </a:lnTo>
                <a:lnTo>
                  <a:pt x="814" y="2128"/>
                </a:lnTo>
                <a:lnTo>
                  <a:pt x="791" y="2159"/>
                </a:lnTo>
                <a:lnTo>
                  <a:pt x="766" y="2194"/>
                </a:lnTo>
                <a:lnTo>
                  <a:pt x="739" y="2235"/>
                </a:lnTo>
                <a:lnTo>
                  <a:pt x="711" y="2279"/>
                </a:lnTo>
                <a:lnTo>
                  <a:pt x="681" y="2325"/>
                </a:lnTo>
                <a:lnTo>
                  <a:pt x="650" y="2377"/>
                </a:lnTo>
                <a:lnTo>
                  <a:pt x="620" y="2431"/>
                </a:lnTo>
                <a:lnTo>
                  <a:pt x="590" y="2489"/>
                </a:lnTo>
                <a:lnTo>
                  <a:pt x="560" y="2551"/>
                </a:lnTo>
                <a:lnTo>
                  <a:pt x="529" y="2614"/>
                </a:lnTo>
                <a:lnTo>
                  <a:pt x="502" y="2681"/>
                </a:lnTo>
                <a:lnTo>
                  <a:pt x="474" y="2750"/>
                </a:lnTo>
                <a:lnTo>
                  <a:pt x="449" y="2823"/>
                </a:lnTo>
                <a:lnTo>
                  <a:pt x="426" y="2897"/>
                </a:lnTo>
                <a:lnTo>
                  <a:pt x="406" y="2973"/>
                </a:lnTo>
                <a:lnTo>
                  <a:pt x="388" y="3052"/>
                </a:lnTo>
                <a:lnTo>
                  <a:pt x="374" y="3133"/>
                </a:lnTo>
                <a:lnTo>
                  <a:pt x="363" y="3215"/>
                </a:lnTo>
                <a:lnTo>
                  <a:pt x="357" y="3298"/>
                </a:lnTo>
                <a:lnTo>
                  <a:pt x="354" y="3384"/>
                </a:lnTo>
                <a:lnTo>
                  <a:pt x="358" y="3489"/>
                </a:lnTo>
                <a:lnTo>
                  <a:pt x="368" y="3594"/>
                </a:lnTo>
                <a:lnTo>
                  <a:pt x="384" y="3695"/>
                </a:lnTo>
                <a:lnTo>
                  <a:pt x="406" y="3793"/>
                </a:lnTo>
                <a:lnTo>
                  <a:pt x="432" y="3889"/>
                </a:lnTo>
                <a:lnTo>
                  <a:pt x="461" y="3981"/>
                </a:lnTo>
                <a:lnTo>
                  <a:pt x="494" y="4068"/>
                </a:lnTo>
                <a:lnTo>
                  <a:pt x="529" y="4152"/>
                </a:lnTo>
                <a:lnTo>
                  <a:pt x="481" y="4119"/>
                </a:lnTo>
                <a:lnTo>
                  <a:pt x="435" y="4081"/>
                </a:lnTo>
                <a:lnTo>
                  <a:pt x="389" y="4039"/>
                </a:lnTo>
                <a:lnTo>
                  <a:pt x="347" y="3991"/>
                </a:lnTo>
                <a:lnTo>
                  <a:pt x="305" y="3939"/>
                </a:lnTo>
                <a:lnTo>
                  <a:pt x="266" y="3880"/>
                </a:lnTo>
                <a:lnTo>
                  <a:pt x="229" y="3817"/>
                </a:lnTo>
                <a:lnTo>
                  <a:pt x="195" y="3748"/>
                </a:lnTo>
                <a:lnTo>
                  <a:pt x="163" y="3673"/>
                </a:lnTo>
                <a:lnTo>
                  <a:pt x="134" y="3594"/>
                </a:lnTo>
                <a:lnTo>
                  <a:pt x="106" y="3508"/>
                </a:lnTo>
                <a:lnTo>
                  <a:pt x="82" y="3416"/>
                </a:lnTo>
                <a:lnTo>
                  <a:pt x="60" y="3319"/>
                </a:lnTo>
                <a:lnTo>
                  <a:pt x="43" y="3216"/>
                </a:lnTo>
                <a:lnTo>
                  <a:pt x="28" y="3106"/>
                </a:lnTo>
                <a:lnTo>
                  <a:pt x="15" y="2992"/>
                </a:lnTo>
                <a:lnTo>
                  <a:pt x="6" y="2870"/>
                </a:lnTo>
                <a:lnTo>
                  <a:pt x="1" y="2742"/>
                </a:lnTo>
                <a:lnTo>
                  <a:pt x="0" y="2608"/>
                </a:lnTo>
                <a:lnTo>
                  <a:pt x="1" y="2514"/>
                </a:lnTo>
                <a:lnTo>
                  <a:pt x="6" y="2421"/>
                </a:lnTo>
                <a:lnTo>
                  <a:pt x="15" y="2325"/>
                </a:lnTo>
                <a:lnTo>
                  <a:pt x="28" y="2231"/>
                </a:lnTo>
                <a:lnTo>
                  <a:pt x="42" y="2135"/>
                </a:lnTo>
                <a:lnTo>
                  <a:pt x="59" y="2039"/>
                </a:lnTo>
                <a:lnTo>
                  <a:pt x="79" y="1944"/>
                </a:lnTo>
                <a:lnTo>
                  <a:pt x="101" y="1848"/>
                </a:lnTo>
                <a:lnTo>
                  <a:pt x="125" y="1752"/>
                </a:lnTo>
                <a:lnTo>
                  <a:pt x="151" y="1658"/>
                </a:lnTo>
                <a:lnTo>
                  <a:pt x="179" y="1564"/>
                </a:lnTo>
                <a:lnTo>
                  <a:pt x="209" y="1471"/>
                </a:lnTo>
                <a:lnTo>
                  <a:pt x="239" y="1379"/>
                </a:lnTo>
                <a:lnTo>
                  <a:pt x="272" y="1289"/>
                </a:lnTo>
                <a:lnTo>
                  <a:pt x="305" y="1200"/>
                </a:lnTo>
                <a:lnTo>
                  <a:pt x="339" y="1113"/>
                </a:lnTo>
                <a:lnTo>
                  <a:pt x="373" y="1028"/>
                </a:lnTo>
                <a:lnTo>
                  <a:pt x="408" y="945"/>
                </a:lnTo>
                <a:lnTo>
                  <a:pt x="442" y="864"/>
                </a:lnTo>
                <a:lnTo>
                  <a:pt x="478" y="785"/>
                </a:lnTo>
                <a:lnTo>
                  <a:pt x="513" y="709"/>
                </a:lnTo>
                <a:lnTo>
                  <a:pt x="547" y="636"/>
                </a:lnTo>
                <a:lnTo>
                  <a:pt x="581" y="565"/>
                </a:lnTo>
                <a:lnTo>
                  <a:pt x="614" y="499"/>
                </a:lnTo>
                <a:lnTo>
                  <a:pt x="645" y="436"/>
                </a:lnTo>
                <a:lnTo>
                  <a:pt x="677" y="375"/>
                </a:lnTo>
                <a:lnTo>
                  <a:pt x="706" y="319"/>
                </a:lnTo>
                <a:lnTo>
                  <a:pt x="734" y="267"/>
                </a:lnTo>
                <a:lnTo>
                  <a:pt x="760" y="219"/>
                </a:lnTo>
                <a:lnTo>
                  <a:pt x="785" y="175"/>
                </a:lnTo>
                <a:lnTo>
                  <a:pt x="807" y="135"/>
                </a:lnTo>
                <a:lnTo>
                  <a:pt x="827" y="101"/>
                </a:lnTo>
                <a:lnTo>
                  <a:pt x="844" y="70"/>
                </a:lnTo>
                <a:lnTo>
                  <a:pt x="858" y="45"/>
                </a:lnTo>
                <a:lnTo>
                  <a:pt x="870" y="26"/>
                </a:lnTo>
                <a:lnTo>
                  <a:pt x="878" y="11"/>
                </a:lnTo>
                <a:lnTo>
                  <a:pt x="885" y="2"/>
                </a:lnTo>
                <a:lnTo>
                  <a:pt x="885"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Tree>
    <p:extLst>
      <p:ext uri="{BB962C8B-B14F-4D97-AF65-F5344CB8AC3E}">
        <p14:creationId xmlns:p14="http://schemas.microsoft.com/office/powerpoint/2010/main" val="1654979754"/>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obsah – mobi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a:t>
            </a:r>
            <a:r>
              <a:rPr lang="cs-CZ" smtClean="0"/>
              <a:t>NADPIS SNÍMKU – mobil</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2001"/>
            <a:ext cx="8136000" cy="4624249"/>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0" name="Freeform 6"/>
          <p:cNvSpPr>
            <a:spLocks noEditPoints="1"/>
          </p:cNvSpPr>
          <p:nvPr userDrawn="1"/>
        </p:nvSpPr>
        <p:spPr bwMode="auto">
          <a:xfrm>
            <a:off x="7920038" y="5077999"/>
            <a:ext cx="719138" cy="1238251"/>
          </a:xfrm>
          <a:custGeom>
            <a:avLst/>
            <a:gdLst>
              <a:gd name="T0" fmla="*/ 1552 w 2266"/>
              <a:gd name="T1" fmla="*/ 3620 h 3900"/>
              <a:gd name="T2" fmla="*/ 1966 w 2266"/>
              <a:gd name="T3" fmla="*/ 3356 h 3900"/>
              <a:gd name="T4" fmla="*/ 938 w 2266"/>
              <a:gd name="T5" fmla="*/ 3356 h 3900"/>
              <a:gd name="T6" fmla="*/ 1352 w 2266"/>
              <a:gd name="T7" fmla="*/ 3620 h 3900"/>
              <a:gd name="T8" fmla="*/ 938 w 2266"/>
              <a:gd name="T9" fmla="*/ 3356 h 3900"/>
              <a:gd name="T10" fmla="*/ 315 w 2266"/>
              <a:gd name="T11" fmla="*/ 3620 h 3900"/>
              <a:gd name="T12" fmla="*/ 729 w 2266"/>
              <a:gd name="T13" fmla="*/ 3356 h 3900"/>
              <a:gd name="T14" fmla="*/ 1552 w 2266"/>
              <a:gd name="T15" fmla="*/ 2988 h 3900"/>
              <a:gd name="T16" fmla="*/ 1966 w 2266"/>
              <a:gd name="T17" fmla="*/ 3252 h 3900"/>
              <a:gd name="T18" fmla="*/ 1552 w 2266"/>
              <a:gd name="T19" fmla="*/ 2988 h 3900"/>
              <a:gd name="T20" fmla="*/ 938 w 2266"/>
              <a:gd name="T21" fmla="*/ 3252 h 3900"/>
              <a:gd name="T22" fmla="*/ 1352 w 2266"/>
              <a:gd name="T23" fmla="*/ 2988 h 3900"/>
              <a:gd name="T24" fmla="*/ 315 w 2266"/>
              <a:gd name="T25" fmla="*/ 2988 h 3900"/>
              <a:gd name="T26" fmla="*/ 729 w 2266"/>
              <a:gd name="T27" fmla="*/ 3252 h 3900"/>
              <a:gd name="T28" fmla="*/ 315 w 2266"/>
              <a:gd name="T29" fmla="*/ 2988 h 3900"/>
              <a:gd name="T30" fmla="*/ 1552 w 2266"/>
              <a:gd name="T31" fmla="*/ 2884 h 3900"/>
              <a:gd name="T32" fmla="*/ 1966 w 2266"/>
              <a:gd name="T33" fmla="*/ 2618 h 3900"/>
              <a:gd name="T34" fmla="*/ 938 w 2266"/>
              <a:gd name="T35" fmla="*/ 2618 h 3900"/>
              <a:gd name="T36" fmla="*/ 1352 w 2266"/>
              <a:gd name="T37" fmla="*/ 2884 h 3900"/>
              <a:gd name="T38" fmla="*/ 938 w 2266"/>
              <a:gd name="T39" fmla="*/ 2618 h 3900"/>
              <a:gd name="T40" fmla="*/ 315 w 2266"/>
              <a:gd name="T41" fmla="*/ 2884 h 3900"/>
              <a:gd name="T42" fmla="*/ 729 w 2266"/>
              <a:gd name="T43" fmla="*/ 2618 h 3900"/>
              <a:gd name="T44" fmla="*/ 1134 w 2266"/>
              <a:gd name="T45" fmla="*/ 2119 h 3900"/>
              <a:gd name="T46" fmla="*/ 1064 w 2266"/>
              <a:gd name="T47" fmla="*/ 2133 h 3900"/>
              <a:gd name="T48" fmla="*/ 1008 w 2266"/>
              <a:gd name="T49" fmla="*/ 2171 h 3900"/>
              <a:gd name="T50" fmla="*/ 970 w 2266"/>
              <a:gd name="T51" fmla="*/ 2227 h 3900"/>
              <a:gd name="T52" fmla="*/ 956 w 2266"/>
              <a:gd name="T53" fmla="*/ 2295 h 3900"/>
              <a:gd name="T54" fmla="*/ 970 w 2266"/>
              <a:gd name="T55" fmla="*/ 2364 h 3900"/>
              <a:gd name="T56" fmla="*/ 1008 w 2266"/>
              <a:gd name="T57" fmla="*/ 2421 h 3900"/>
              <a:gd name="T58" fmla="*/ 1064 w 2266"/>
              <a:gd name="T59" fmla="*/ 2459 h 3900"/>
              <a:gd name="T60" fmla="*/ 1134 w 2266"/>
              <a:gd name="T61" fmla="*/ 2473 h 3900"/>
              <a:gd name="T62" fmla="*/ 1203 w 2266"/>
              <a:gd name="T63" fmla="*/ 2459 h 3900"/>
              <a:gd name="T64" fmla="*/ 1258 w 2266"/>
              <a:gd name="T65" fmla="*/ 2421 h 3900"/>
              <a:gd name="T66" fmla="*/ 1296 w 2266"/>
              <a:gd name="T67" fmla="*/ 2364 h 3900"/>
              <a:gd name="T68" fmla="*/ 1311 w 2266"/>
              <a:gd name="T69" fmla="*/ 2295 h 3900"/>
              <a:gd name="T70" fmla="*/ 1296 w 2266"/>
              <a:gd name="T71" fmla="*/ 2227 h 3900"/>
              <a:gd name="T72" fmla="*/ 1258 w 2266"/>
              <a:gd name="T73" fmla="*/ 2171 h 3900"/>
              <a:gd name="T74" fmla="*/ 1203 w 2266"/>
              <a:gd name="T75" fmla="*/ 2133 h 3900"/>
              <a:gd name="T76" fmla="*/ 1134 w 2266"/>
              <a:gd name="T77" fmla="*/ 2119 h 3900"/>
              <a:gd name="T78" fmla="*/ 315 w 2266"/>
              <a:gd name="T79" fmla="*/ 2037 h 3900"/>
              <a:gd name="T80" fmla="*/ 1966 w 2266"/>
              <a:gd name="T81" fmla="*/ 303 h 3900"/>
              <a:gd name="T82" fmla="*/ 190 w 2266"/>
              <a:gd name="T83" fmla="*/ 0 h 3900"/>
              <a:gd name="T84" fmla="*/ 2110 w 2266"/>
              <a:gd name="T85" fmla="*/ 2 h 3900"/>
              <a:gd name="T86" fmla="*/ 2172 w 2266"/>
              <a:gd name="T87" fmla="*/ 26 h 3900"/>
              <a:gd name="T88" fmla="*/ 2221 w 2266"/>
              <a:gd name="T89" fmla="*/ 67 h 3900"/>
              <a:gd name="T90" fmla="*/ 2255 w 2266"/>
              <a:gd name="T91" fmla="*/ 123 h 3900"/>
              <a:gd name="T92" fmla="*/ 2266 w 2266"/>
              <a:gd name="T93" fmla="*/ 189 h 3900"/>
              <a:gd name="T94" fmla="*/ 2263 w 2266"/>
              <a:gd name="T95" fmla="*/ 3744 h 3900"/>
              <a:gd name="T96" fmla="*/ 2240 w 2266"/>
              <a:gd name="T97" fmla="*/ 3807 h 3900"/>
              <a:gd name="T98" fmla="*/ 2199 w 2266"/>
              <a:gd name="T99" fmla="*/ 3855 h 3900"/>
              <a:gd name="T100" fmla="*/ 2142 w 2266"/>
              <a:gd name="T101" fmla="*/ 3888 h 3900"/>
              <a:gd name="T102" fmla="*/ 2077 w 2266"/>
              <a:gd name="T103" fmla="*/ 3900 h 3900"/>
              <a:gd name="T104" fmla="*/ 155 w 2266"/>
              <a:gd name="T105" fmla="*/ 3896 h 3900"/>
              <a:gd name="T106" fmla="*/ 94 w 2266"/>
              <a:gd name="T107" fmla="*/ 3874 h 3900"/>
              <a:gd name="T108" fmla="*/ 44 w 2266"/>
              <a:gd name="T109" fmla="*/ 3833 h 3900"/>
              <a:gd name="T110" fmla="*/ 12 w 2266"/>
              <a:gd name="T111" fmla="*/ 3777 h 3900"/>
              <a:gd name="T112" fmla="*/ 0 w 2266"/>
              <a:gd name="T113" fmla="*/ 3711 h 3900"/>
              <a:gd name="T114" fmla="*/ 2 w 2266"/>
              <a:gd name="T115" fmla="*/ 155 h 3900"/>
              <a:gd name="T116" fmla="*/ 26 w 2266"/>
              <a:gd name="T117" fmla="*/ 93 h 3900"/>
              <a:gd name="T118" fmla="*/ 68 w 2266"/>
              <a:gd name="T119" fmla="*/ 44 h 3900"/>
              <a:gd name="T120" fmla="*/ 123 w 2266"/>
              <a:gd name="T121" fmla="*/ 12 h 3900"/>
              <a:gd name="T122" fmla="*/ 190 w 2266"/>
              <a:gd name="T123" fmla="*/ 0 h 3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66" h="3900">
                <a:moveTo>
                  <a:pt x="1552" y="3356"/>
                </a:moveTo>
                <a:lnTo>
                  <a:pt x="1552" y="3620"/>
                </a:lnTo>
                <a:lnTo>
                  <a:pt x="1966" y="3620"/>
                </a:lnTo>
                <a:lnTo>
                  <a:pt x="1966" y="3356"/>
                </a:lnTo>
                <a:lnTo>
                  <a:pt x="1552" y="3356"/>
                </a:lnTo>
                <a:close/>
                <a:moveTo>
                  <a:pt x="938" y="3356"/>
                </a:moveTo>
                <a:lnTo>
                  <a:pt x="938" y="3620"/>
                </a:lnTo>
                <a:lnTo>
                  <a:pt x="1352" y="3620"/>
                </a:lnTo>
                <a:lnTo>
                  <a:pt x="1352" y="3356"/>
                </a:lnTo>
                <a:lnTo>
                  <a:pt x="938" y="3356"/>
                </a:lnTo>
                <a:close/>
                <a:moveTo>
                  <a:pt x="315" y="3356"/>
                </a:moveTo>
                <a:lnTo>
                  <a:pt x="315" y="3620"/>
                </a:lnTo>
                <a:lnTo>
                  <a:pt x="729" y="3620"/>
                </a:lnTo>
                <a:lnTo>
                  <a:pt x="729" y="3356"/>
                </a:lnTo>
                <a:lnTo>
                  <a:pt x="315" y="3356"/>
                </a:lnTo>
                <a:close/>
                <a:moveTo>
                  <a:pt x="1552" y="2988"/>
                </a:moveTo>
                <a:lnTo>
                  <a:pt x="1552" y="3252"/>
                </a:lnTo>
                <a:lnTo>
                  <a:pt x="1966" y="3252"/>
                </a:lnTo>
                <a:lnTo>
                  <a:pt x="1966" y="2988"/>
                </a:lnTo>
                <a:lnTo>
                  <a:pt x="1552" y="2988"/>
                </a:lnTo>
                <a:close/>
                <a:moveTo>
                  <a:pt x="938" y="2988"/>
                </a:moveTo>
                <a:lnTo>
                  <a:pt x="938" y="3252"/>
                </a:lnTo>
                <a:lnTo>
                  <a:pt x="1352" y="3252"/>
                </a:lnTo>
                <a:lnTo>
                  <a:pt x="1352" y="2988"/>
                </a:lnTo>
                <a:lnTo>
                  <a:pt x="938" y="2988"/>
                </a:lnTo>
                <a:close/>
                <a:moveTo>
                  <a:pt x="315" y="2988"/>
                </a:moveTo>
                <a:lnTo>
                  <a:pt x="315" y="3252"/>
                </a:lnTo>
                <a:lnTo>
                  <a:pt x="729" y="3252"/>
                </a:lnTo>
                <a:lnTo>
                  <a:pt x="729" y="2988"/>
                </a:lnTo>
                <a:lnTo>
                  <a:pt x="315" y="2988"/>
                </a:lnTo>
                <a:close/>
                <a:moveTo>
                  <a:pt x="1552" y="2618"/>
                </a:moveTo>
                <a:lnTo>
                  <a:pt x="1552" y="2884"/>
                </a:lnTo>
                <a:lnTo>
                  <a:pt x="1966" y="2884"/>
                </a:lnTo>
                <a:lnTo>
                  <a:pt x="1966" y="2618"/>
                </a:lnTo>
                <a:lnTo>
                  <a:pt x="1552" y="2618"/>
                </a:lnTo>
                <a:close/>
                <a:moveTo>
                  <a:pt x="938" y="2618"/>
                </a:moveTo>
                <a:lnTo>
                  <a:pt x="938" y="2884"/>
                </a:lnTo>
                <a:lnTo>
                  <a:pt x="1352" y="2884"/>
                </a:lnTo>
                <a:lnTo>
                  <a:pt x="1352" y="2618"/>
                </a:lnTo>
                <a:lnTo>
                  <a:pt x="938" y="2618"/>
                </a:lnTo>
                <a:close/>
                <a:moveTo>
                  <a:pt x="315" y="2618"/>
                </a:moveTo>
                <a:lnTo>
                  <a:pt x="315" y="2884"/>
                </a:lnTo>
                <a:lnTo>
                  <a:pt x="729" y="2884"/>
                </a:lnTo>
                <a:lnTo>
                  <a:pt x="729" y="2618"/>
                </a:lnTo>
                <a:lnTo>
                  <a:pt x="315" y="2618"/>
                </a:lnTo>
                <a:close/>
                <a:moveTo>
                  <a:pt x="1134" y="2119"/>
                </a:moveTo>
                <a:lnTo>
                  <a:pt x="1097" y="2123"/>
                </a:lnTo>
                <a:lnTo>
                  <a:pt x="1064" y="2133"/>
                </a:lnTo>
                <a:lnTo>
                  <a:pt x="1034" y="2149"/>
                </a:lnTo>
                <a:lnTo>
                  <a:pt x="1008" y="2171"/>
                </a:lnTo>
                <a:lnTo>
                  <a:pt x="987" y="2197"/>
                </a:lnTo>
                <a:lnTo>
                  <a:pt x="970" y="2227"/>
                </a:lnTo>
                <a:lnTo>
                  <a:pt x="959" y="2260"/>
                </a:lnTo>
                <a:lnTo>
                  <a:pt x="956" y="2295"/>
                </a:lnTo>
                <a:lnTo>
                  <a:pt x="959" y="2331"/>
                </a:lnTo>
                <a:lnTo>
                  <a:pt x="970" y="2364"/>
                </a:lnTo>
                <a:lnTo>
                  <a:pt x="987" y="2395"/>
                </a:lnTo>
                <a:lnTo>
                  <a:pt x="1008" y="2421"/>
                </a:lnTo>
                <a:lnTo>
                  <a:pt x="1034" y="2442"/>
                </a:lnTo>
                <a:lnTo>
                  <a:pt x="1064" y="2459"/>
                </a:lnTo>
                <a:lnTo>
                  <a:pt x="1097" y="2469"/>
                </a:lnTo>
                <a:lnTo>
                  <a:pt x="1134" y="2473"/>
                </a:lnTo>
                <a:lnTo>
                  <a:pt x="1169" y="2469"/>
                </a:lnTo>
                <a:lnTo>
                  <a:pt x="1203" y="2459"/>
                </a:lnTo>
                <a:lnTo>
                  <a:pt x="1232" y="2442"/>
                </a:lnTo>
                <a:lnTo>
                  <a:pt x="1258" y="2421"/>
                </a:lnTo>
                <a:lnTo>
                  <a:pt x="1280" y="2395"/>
                </a:lnTo>
                <a:lnTo>
                  <a:pt x="1296" y="2364"/>
                </a:lnTo>
                <a:lnTo>
                  <a:pt x="1307" y="2331"/>
                </a:lnTo>
                <a:lnTo>
                  <a:pt x="1311" y="2295"/>
                </a:lnTo>
                <a:lnTo>
                  <a:pt x="1307" y="2260"/>
                </a:lnTo>
                <a:lnTo>
                  <a:pt x="1296" y="2227"/>
                </a:lnTo>
                <a:lnTo>
                  <a:pt x="1280" y="2197"/>
                </a:lnTo>
                <a:lnTo>
                  <a:pt x="1258" y="2171"/>
                </a:lnTo>
                <a:lnTo>
                  <a:pt x="1232" y="2149"/>
                </a:lnTo>
                <a:lnTo>
                  <a:pt x="1203" y="2133"/>
                </a:lnTo>
                <a:lnTo>
                  <a:pt x="1169" y="2123"/>
                </a:lnTo>
                <a:lnTo>
                  <a:pt x="1134" y="2119"/>
                </a:lnTo>
                <a:close/>
                <a:moveTo>
                  <a:pt x="315" y="303"/>
                </a:moveTo>
                <a:lnTo>
                  <a:pt x="315" y="2037"/>
                </a:lnTo>
                <a:lnTo>
                  <a:pt x="1966" y="2037"/>
                </a:lnTo>
                <a:lnTo>
                  <a:pt x="1966" y="303"/>
                </a:lnTo>
                <a:lnTo>
                  <a:pt x="315" y="303"/>
                </a:lnTo>
                <a:close/>
                <a:moveTo>
                  <a:pt x="190" y="0"/>
                </a:moveTo>
                <a:lnTo>
                  <a:pt x="2077" y="0"/>
                </a:lnTo>
                <a:lnTo>
                  <a:pt x="2110" y="2"/>
                </a:lnTo>
                <a:lnTo>
                  <a:pt x="2142" y="12"/>
                </a:lnTo>
                <a:lnTo>
                  <a:pt x="2172" y="26"/>
                </a:lnTo>
                <a:lnTo>
                  <a:pt x="2199" y="44"/>
                </a:lnTo>
                <a:lnTo>
                  <a:pt x="2221" y="67"/>
                </a:lnTo>
                <a:lnTo>
                  <a:pt x="2240" y="93"/>
                </a:lnTo>
                <a:lnTo>
                  <a:pt x="2255" y="123"/>
                </a:lnTo>
                <a:lnTo>
                  <a:pt x="2263" y="155"/>
                </a:lnTo>
                <a:lnTo>
                  <a:pt x="2266" y="189"/>
                </a:lnTo>
                <a:lnTo>
                  <a:pt x="2266" y="3711"/>
                </a:lnTo>
                <a:lnTo>
                  <a:pt x="2263" y="3744"/>
                </a:lnTo>
                <a:lnTo>
                  <a:pt x="2255" y="3777"/>
                </a:lnTo>
                <a:lnTo>
                  <a:pt x="2240" y="3807"/>
                </a:lnTo>
                <a:lnTo>
                  <a:pt x="2221" y="3833"/>
                </a:lnTo>
                <a:lnTo>
                  <a:pt x="2199" y="3855"/>
                </a:lnTo>
                <a:lnTo>
                  <a:pt x="2172" y="3874"/>
                </a:lnTo>
                <a:lnTo>
                  <a:pt x="2142" y="3888"/>
                </a:lnTo>
                <a:lnTo>
                  <a:pt x="2110" y="3896"/>
                </a:lnTo>
                <a:lnTo>
                  <a:pt x="2077" y="3900"/>
                </a:lnTo>
                <a:lnTo>
                  <a:pt x="190" y="3900"/>
                </a:lnTo>
                <a:lnTo>
                  <a:pt x="155" y="3896"/>
                </a:lnTo>
                <a:lnTo>
                  <a:pt x="123" y="3888"/>
                </a:lnTo>
                <a:lnTo>
                  <a:pt x="94" y="3874"/>
                </a:lnTo>
                <a:lnTo>
                  <a:pt x="68" y="3855"/>
                </a:lnTo>
                <a:lnTo>
                  <a:pt x="44" y="3833"/>
                </a:lnTo>
                <a:lnTo>
                  <a:pt x="26" y="3807"/>
                </a:lnTo>
                <a:lnTo>
                  <a:pt x="12" y="3777"/>
                </a:lnTo>
                <a:lnTo>
                  <a:pt x="2" y="3744"/>
                </a:lnTo>
                <a:lnTo>
                  <a:pt x="0" y="3711"/>
                </a:lnTo>
                <a:lnTo>
                  <a:pt x="0" y="189"/>
                </a:lnTo>
                <a:lnTo>
                  <a:pt x="2" y="155"/>
                </a:lnTo>
                <a:lnTo>
                  <a:pt x="12" y="123"/>
                </a:lnTo>
                <a:lnTo>
                  <a:pt x="26" y="93"/>
                </a:lnTo>
                <a:lnTo>
                  <a:pt x="44" y="67"/>
                </a:lnTo>
                <a:lnTo>
                  <a:pt x="68" y="44"/>
                </a:lnTo>
                <a:lnTo>
                  <a:pt x="94" y="26"/>
                </a:lnTo>
                <a:lnTo>
                  <a:pt x="123" y="12"/>
                </a:lnTo>
                <a:lnTo>
                  <a:pt x="155" y="2"/>
                </a:lnTo>
                <a:lnTo>
                  <a:pt x="19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Tree>
    <p:extLst>
      <p:ext uri="{BB962C8B-B14F-4D97-AF65-F5344CB8AC3E}">
        <p14:creationId xmlns:p14="http://schemas.microsoft.com/office/powerpoint/2010/main" val="789193579"/>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obsah – tepl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a:t>
            </a:r>
            <a:r>
              <a:rPr lang="cs-CZ" smtClean="0"/>
              <a:t>NADPIS SNÍMKU – teplo</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1999"/>
            <a:ext cx="8136000" cy="4629427"/>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18" name="Skupina 17"/>
          <p:cNvGrpSpPr/>
          <p:nvPr userDrawn="1"/>
        </p:nvGrpSpPr>
        <p:grpSpPr>
          <a:xfrm>
            <a:off x="7723670" y="5629275"/>
            <a:ext cx="985838" cy="692151"/>
            <a:chOff x="7673975" y="5629275"/>
            <a:chExt cx="985838" cy="692150"/>
          </a:xfrm>
          <a:solidFill>
            <a:schemeClr val="accent1"/>
          </a:solidFill>
        </p:grpSpPr>
        <p:sp>
          <p:nvSpPr>
            <p:cNvPr id="11" name="Freeform 6"/>
            <p:cNvSpPr>
              <a:spLocks/>
            </p:cNvSpPr>
            <p:nvPr userDrawn="1"/>
          </p:nvSpPr>
          <p:spPr bwMode="auto">
            <a:xfrm>
              <a:off x="8291513" y="5629275"/>
              <a:ext cx="117475" cy="692150"/>
            </a:xfrm>
            <a:custGeom>
              <a:avLst/>
              <a:gdLst>
                <a:gd name="T0" fmla="*/ 221 w 442"/>
                <a:gd name="T1" fmla="*/ 0 h 2616"/>
                <a:gd name="T2" fmla="*/ 261 w 442"/>
                <a:gd name="T3" fmla="*/ 4 h 2616"/>
                <a:gd name="T4" fmla="*/ 298 w 442"/>
                <a:gd name="T5" fmla="*/ 14 h 2616"/>
                <a:gd name="T6" fmla="*/ 332 w 442"/>
                <a:gd name="T7" fmla="*/ 31 h 2616"/>
                <a:gd name="T8" fmla="*/ 363 w 442"/>
                <a:gd name="T9" fmla="*/ 53 h 2616"/>
                <a:gd name="T10" fmla="*/ 390 w 442"/>
                <a:gd name="T11" fmla="*/ 79 h 2616"/>
                <a:gd name="T12" fmla="*/ 411 w 442"/>
                <a:gd name="T13" fmla="*/ 110 h 2616"/>
                <a:gd name="T14" fmla="*/ 427 w 442"/>
                <a:gd name="T15" fmla="*/ 144 h 2616"/>
                <a:gd name="T16" fmla="*/ 437 w 442"/>
                <a:gd name="T17" fmla="*/ 182 h 2616"/>
                <a:gd name="T18" fmla="*/ 442 w 442"/>
                <a:gd name="T19" fmla="*/ 221 h 2616"/>
                <a:gd name="T20" fmla="*/ 442 w 442"/>
                <a:gd name="T21" fmla="*/ 2395 h 2616"/>
                <a:gd name="T22" fmla="*/ 437 w 442"/>
                <a:gd name="T23" fmla="*/ 2435 h 2616"/>
                <a:gd name="T24" fmla="*/ 427 w 442"/>
                <a:gd name="T25" fmla="*/ 2472 h 2616"/>
                <a:gd name="T26" fmla="*/ 411 w 442"/>
                <a:gd name="T27" fmla="*/ 2507 h 2616"/>
                <a:gd name="T28" fmla="*/ 390 w 442"/>
                <a:gd name="T29" fmla="*/ 2538 h 2616"/>
                <a:gd name="T30" fmla="*/ 363 w 442"/>
                <a:gd name="T31" fmla="*/ 2564 h 2616"/>
                <a:gd name="T32" fmla="*/ 332 w 442"/>
                <a:gd name="T33" fmla="*/ 2587 h 2616"/>
                <a:gd name="T34" fmla="*/ 298 w 442"/>
                <a:gd name="T35" fmla="*/ 2602 h 2616"/>
                <a:gd name="T36" fmla="*/ 261 w 442"/>
                <a:gd name="T37" fmla="*/ 2613 h 2616"/>
                <a:gd name="T38" fmla="*/ 221 w 442"/>
                <a:gd name="T39" fmla="*/ 2616 h 2616"/>
                <a:gd name="T40" fmla="*/ 181 w 442"/>
                <a:gd name="T41" fmla="*/ 2613 h 2616"/>
                <a:gd name="T42" fmla="*/ 144 w 442"/>
                <a:gd name="T43" fmla="*/ 2602 h 2616"/>
                <a:gd name="T44" fmla="*/ 109 w 442"/>
                <a:gd name="T45" fmla="*/ 2587 h 2616"/>
                <a:gd name="T46" fmla="*/ 78 w 442"/>
                <a:gd name="T47" fmla="*/ 2564 h 2616"/>
                <a:gd name="T48" fmla="*/ 52 w 442"/>
                <a:gd name="T49" fmla="*/ 2538 h 2616"/>
                <a:gd name="T50" fmla="*/ 31 w 442"/>
                <a:gd name="T51" fmla="*/ 2507 h 2616"/>
                <a:gd name="T52" fmla="*/ 14 w 442"/>
                <a:gd name="T53" fmla="*/ 2472 h 2616"/>
                <a:gd name="T54" fmla="*/ 4 w 442"/>
                <a:gd name="T55" fmla="*/ 2435 h 2616"/>
                <a:gd name="T56" fmla="*/ 0 w 442"/>
                <a:gd name="T57" fmla="*/ 2395 h 2616"/>
                <a:gd name="T58" fmla="*/ 0 w 442"/>
                <a:gd name="T59" fmla="*/ 221 h 2616"/>
                <a:gd name="T60" fmla="*/ 4 w 442"/>
                <a:gd name="T61" fmla="*/ 182 h 2616"/>
                <a:gd name="T62" fmla="*/ 14 w 442"/>
                <a:gd name="T63" fmla="*/ 144 h 2616"/>
                <a:gd name="T64" fmla="*/ 31 w 442"/>
                <a:gd name="T65" fmla="*/ 110 h 2616"/>
                <a:gd name="T66" fmla="*/ 52 w 442"/>
                <a:gd name="T67" fmla="*/ 79 h 2616"/>
                <a:gd name="T68" fmla="*/ 78 w 442"/>
                <a:gd name="T69" fmla="*/ 53 h 2616"/>
                <a:gd name="T70" fmla="*/ 109 w 442"/>
                <a:gd name="T71" fmla="*/ 31 h 2616"/>
                <a:gd name="T72" fmla="*/ 144 w 442"/>
                <a:gd name="T73" fmla="*/ 14 h 2616"/>
                <a:gd name="T74" fmla="*/ 181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1" y="4"/>
                  </a:lnTo>
                  <a:lnTo>
                    <a:pt x="298" y="14"/>
                  </a:lnTo>
                  <a:lnTo>
                    <a:pt x="332" y="31"/>
                  </a:lnTo>
                  <a:lnTo>
                    <a:pt x="363" y="53"/>
                  </a:lnTo>
                  <a:lnTo>
                    <a:pt x="390" y="79"/>
                  </a:lnTo>
                  <a:lnTo>
                    <a:pt x="411" y="110"/>
                  </a:lnTo>
                  <a:lnTo>
                    <a:pt x="427" y="144"/>
                  </a:lnTo>
                  <a:lnTo>
                    <a:pt x="437" y="182"/>
                  </a:lnTo>
                  <a:lnTo>
                    <a:pt x="442" y="221"/>
                  </a:lnTo>
                  <a:lnTo>
                    <a:pt x="442" y="2395"/>
                  </a:lnTo>
                  <a:lnTo>
                    <a:pt x="437" y="2435"/>
                  </a:lnTo>
                  <a:lnTo>
                    <a:pt x="427" y="2472"/>
                  </a:lnTo>
                  <a:lnTo>
                    <a:pt x="411" y="2507"/>
                  </a:lnTo>
                  <a:lnTo>
                    <a:pt x="390" y="2538"/>
                  </a:lnTo>
                  <a:lnTo>
                    <a:pt x="363" y="2564"/>
                  </a:lnTo>
                  <a:lnTo>
                    <a:pt x="332" y="2587"/>
                  </a:lnTo>
                  <a:lnTo>
                    <a:pt x="298" y="2602"/>
                  </a:lnTo>
                  <a:lnTo>
                    <a:pt x="261" y="2613"/>
                  </a:lnTo>
                  <a:lnTo>
                    <a:pt x="221" y="2616"/>
                  </a:lnTo>
                  <a:lnTo>
                    <a:pt x="181" y="2613"/>
                  </a:lnTo>
                  <a:lnTo>
                    <a:pt x="144" y="2602"/>
                  </a:lnTo>
                  <a:lnTo>
                    <a:pt x="109" y="2587"/>
                  </a:lnTo>
                  <a:lnTo>
                    <a:pt x="78" y="2564"/>
                  </a:lnTo>
                  <a:lnTo>
                    <a:pt x="52" y="2538"/>
                  </a:lnTo>
                  <a:lnTo>
                    <a:pt x="31" y="2507"/>
                  </a:lnTo>
                  <a:lnTo>
                    <a:pt x="14" y="2472"/>
                  </a:lnTo>
                  <a:lnTo>
                    <a:pt x="4" y="2435"/>
                  </a:lnTo>
                  <a:lnTo>
                    <a:pt x="0" y="2395"/>
                  </a:lnTo>
                  <a:lnTo>
                    <a:pt x="0" y="221"/>
                  </a:lnTo>
                  <a:lnTo>
                    <a:pt x="4" y="182"/>
                  </a:lnTo>
                  <a:lnTo>
                    <a:pt x="14" y="144"/>
                  </a:lnTo>
                  <a:lnTo>
                    <a:pt x="31" y="110"/>
                  </a:lnTo>
                  <a:lnTo>
                    <a:pt x="52" y="79"/>
                  </a:lnTo>
                  <a:lnTo>
                    <a:pt x="78" y="53"/>
                  </a:lnTo>
                  <a:lnTo>
                    <a:pt x="109" y="31"/>
                  </a:lnTo>
                  <a:lnTo>
                    <a:pt x="144" y="14"/>
                  </a:lnTo>
                  <a:lnTo>
                    <a:pt x="181"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2" name="Freeform 7"/>
            <p:cNvSpPr>
              <a:spLocks/>
            </p:cNvSpPr>
            <p:nvPr userDrawn="1"/>
          </p:nvSpPr>
          <p:spPr bwMode="auto">
            <a:xfrm>
              <a:off x="8108950" y="5629275"/>
              <a:ext cx="115888" cy="692150"/>
            </a:xfrm>
            <a:custGeom>
              <a:avLst/>
              <a:gdLst>
                <a:gd name="T0" fmla="*/ 220 w 441"/>
                <a:gd name="T1" fmla="*/ 0 h 2616"/>
                <a:gd name="T2" fmla="*/ 259 w 441"/>
                <a:gd name="T3" fmla="*/ 4 h 2616"/>
                <a:gd name="T4" fmla="*/ 297 w 441"/>
                <a:gd name="T5" fmla="*/ 14 h 2616"/>
                <a:gd name="T6" fmla="*/ 332 w 441"/>
                <a:gd name="T7" fmla="*/ 31 h 2616"/>
                <a:gd name="T8" fmla="*/ 363 w 441"/>
                <a:gd name="T9" fmla="*/ 53 h 2616"/>
                <a:gd name="T10" fmla="*/ 389 w 441"/>
                <a:gd name="T11" fmla="*/ 79 h 2616"/>
                <a:gd name="T12" fmla="*/ 411 w 441"/>
                <a:gd name="T13" fmla="*/ 110 h 2616"/>
                <a:gd name="T14" fmla="*/ 427 w 441"/>
                <a:gd name="T15" fmla="*/ 144 h 2616"/>
                <a:gd name="T16" fmla="*/ 437 w 441"/>
                <a:gd name="T17" fmla="*/ 182 h 2616"/>
                <a:gd name="T18" fmla="*/ 441 w 441"/>
                <a:gd name="T19" fmla="*/ 221 h 2616"/>
                <a:gd name="T20" fmla="*/ 441 w 441"/>
                <a:gd name="T21" fmla="*/ 2395 h 2616"/>
                <a:gd name="T22" fmla="*/ 437 w 441"/>
                <a:gd name="T23" fmla="*/ 2435 h 2616"/>
                <a:gd name="T24" fmla="*/ 427 w 441"/>
                <a:gd name="T25" fmla="*/ 2472 h 2616"/>
                <a:gd name="T26" fmla="*/ 411 w 441"/>
                <a:gd name="T27" fmla="*/ 2507 h 2616"/>
                <a:gd name="T28" fmla="*/ 389 w 441"/>
                <a:gd name="T29" fmla="*/ 2538 h 2616"/>
                <a:gd name="T30" fmla="*/ 363 w 441"/>
                <a:gd name="T31" fmla="*/ 2564 h 2616"/>
                <a:gd name="T32" fmla="*/ 332 w 441"/>
                <a:gd name="T33" fmla="*/ 2587 h 2616"/>
                <a:gd name="T34" fmla="*/ 297 w 441"/>
                <a:gd name="T35" fmla="*/ 2602 h 2616"/>
                <a:gd name="T36" fmla="*/ 259 w 441"/>
                <a:gd name="T37" fmla="*/ 2613 h 2616"/>
                <a:gd name="T38" fmla="*/ 220 w 441"/>
                <a:gd name="T39" fmla="*/ 2616 h 2616"/>
                <a:gd name="T40" fmla="*/ 180 w 441"/>
                <a:gd name="T41" fmla="*/ 2613 h 2616"/>
                <a:gd name="T42" fmla="*/ 143 w 441"/>
                <a:gd name="T43" fmla="*/ 2602 h 2616"/>
                <a:gd name="T44" fmla="*/ 109 w 441"/>
                <a:gd name="T45" fmla="*/ 2587 h 2616"/>
                <a:gd name="T46" fmla="*/ 78 w 441"/>
                <a:gd name="T47" fmla="*/ 2564 h 2616"/>
                <a:gd name="T48" fmla="*/ 51 w 441"/>
                <a:gd name="T49" fmla="*/ 2538 h 2616"/>
                <a:gd name="T50" fmla="*/ 29 w 441"/>
                <a:gd name="T51" fmla="*/ 2507 h 2616"/>
                <a:gd name="T52" fmla="*/ 14 w 441"/>
                <a:gd name="T53" fmla="*/ 2472 h 2616"/>
                <a:gd name="T54" fmla="*/ 3 w 441"/>
                <a:gd name="T55" fmla="*/ 2435 h 2616"/>
                <a:gd name="T56" fmla="*/ 0 w 441"/>
                <a:gd name="T57" fmla="*/ 2395 h 2616"/>
                <a:gd name="T58" fmla="*/ 0 w 441"/>
                <a:gd name="T59" fmla="*/ 221 h 2616"/>
                <a:gd name="T60" fmla="*/ 3 w 441"/>
                <a:gd name="T61" fmla="*/ 182 h 2616"/>
                <a:gd name="T62" fmla="*/ 14 w 441"/>
                <a:gd name="T63" fmla="*/ 144 h 2616"/>
                <a:gd name="T64" fmla="*/ 29 w 441"/>
                <a:gd name="T65" fmla="*/ 110 h 2616"/>
                <a:gd name="T66" fmla="*/ 51 w 441"/>
                <a:gd name="T67" fmla="*/ 79 h 2616"/>
                <a:gd name="T68" fmla="*/ 78 w 441"/>
                <a:gd name="T69" fmla="*/ 53 h 2616"/>
                <a:gd name="T70" fmla="*/ 109 w 441"/>
                <a:gd name="T71" fmla="*/ 31 h 2616"/>
                <a:gd name="T72" fmla="*/ 143 w 441"/>
                <a:gd name="T73" fmla="*/ 14 h 2616"/>
                <a:gd name="T74" fmla="*/ 180 w 441"/>
                <a:gd name="T75" fmla="*/ 4 h 2616"/>
                <a:gd name="T76" fmla="*/ 220 w 441"/>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1" h="2616">
                  <a:moveTo>
                    <a:pt x="220" y="0"/>
                  </a:moveTo>
                  <a:lnTo>
                    <a:pt x="259" y="4"/>
                  </a:lnTo>
                  <a:lnTo>
                    <a:pt x="297" y="14"/>
                  </a:lnTo>
                  <a:lnTo>
                    <a:pt x="332" y="31"/>
                  </a:lnTo>
                  <a:lnTo>
                    <a:pt x="363" y="53"/>
                  </a:lnTo>
                  <a:lnTo>
                    <a:pt x="389" y="79"/>
                  </a:lnTo>
                  <a:lnTo>
                    <a:pt x="411" y="110"/>
                  </a:lnTo>
                  <a:lnTo>
                    <a:pt x="427" y="144"/>
                  </a:lnTo>
                  <a:lnTo>
                    <a:pt x="437" y="182"/>
                  </a:lnTo>
                  <a:lnTo>
                    <a:pt x="441" y="221"/>
                  </a:lnTo>
                  <a:lnTo>
                    <a:pt x="441" y="2395"/>
                  </a:lnTo>
                  <a:lnTo>
                    <a:pt x="437" y="2435"/>
                  </a:lnTo>
                  <a:lnTo>
                    <a:pt x="427" y="2472"/>
                  </a:lnTo>
                  <a:lnTo>
                    <a:pt x="411" y="2507"/>
                  </a:lnTo>
                  <a:lnTo>
                    <a:pt x="389" y="2538"/>
                  </a:lnTo>
                  <a:lnTo>
                    <a:pt x="363" y="2564"/>
                  </a:lnTo>
                  <a:lnTo>
                    <a:pt x="332" y="2587"/>
                  </a:lnTo>
                  <a:lnTo>
                    <a:pt x="297" y="2602"/>
                  </a:lnTo>
                  <a:lnTo>
                    <a:pt x="259" y="2613"/>
                  </a:lnTo>
                  <a:lnTo>
                    <a:pt x="220" y="2616"/>
                  </a:lnTo>
                  <a:lnTo>
                    <a:pt x="180" y="2613"/>
                  </a:lnTo>
                  <a:lnTo>
                    <a:pt x="143" y="2602"/>
                  </a:lnTo>
                  <a:lnTo>
                    <a:pt x="109" y="2587"/>
                  </a:lnTo>
                  <a:lnTo>
                    <a:pt x="78" y="2564"/>
                  </a:lnTo>
                  <a:lnTo>
                    <a:pt x="51" y="2538"/>
                  </a:lnTo>
                  <a:lnTo>
                    <a:pt x="29" y="2507"/>
                  </a:lnTo>
                  <a:lnTo>
                    <a:pt x="14" y="2472"/>
                  </a:lnTo>
                  <a:lnTo>
                    <a:pt x="3" y="2435"/>
                  </a:lnTo>
                  <a:lnTo>
                    <a:pt x="0" y="2395"/>
                  </a:lnTo>
                  <a:lnTo>
                    <a:pt x="0" y="221"/>
                  </a:lnTo>
                  <a:lnTo>
                    <a:pt x="3" y="182"/>
                  </a:lnTo>
                  <a:lnTo>
                    <a:pt x="14" y="144"/>
                  </a:lnTo>
                  <a:lnTo>
                    <a:pt x="29" y="110"/>
                  </a:lnTo>
                  <a:lnTo>
                    <a:pt x="51" y="79"/>
                  </a:lnTo>
                  <a:lnTo>
                    <a:pt x="78" y="53"/>
                  </a:lnTo>
                  <a:lnTo>
                    <a:pt x="109" y="31"/>
                  </a:lnTo>
                  <a:lnTo>
                    <a:pt x="143" y="14"/>
                  </a:lnTo>
                  <a:lnTo>
                    <a:pt x="180" y="4"/>
                  </a:lnTo>
                  <a:lnTo>
                    <a:pt x="22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3" name="Freeform 8"/>
            <p:cNvSpPr>
              <a:spLocks/>
            </p:cNvSpPr>
            <p:nvPr userDrawn="1"/>
          </p:nvSpPr>
          <p:spPr bwMode="auto">
            <a:xfrm>
              <a:off x="7924800" y="5629275"/>
              <a:ext cx="117475" cy="692150"/>
            </a:xfrm>
            <a:custGeom>
              <a:avLst/>
              <a:gdLst>
                <a:gd name="T0" fmla="*/ 221 w 442"/>
                <a:gd name="T1" fmla="*/ 0 h 2616"/>
                <a:gd name="T2" fmla="*/ 260 w 442"/>
                <a:gd name="T3" fmla="*/ 4 h 2616"/>
                <a:gd name="T4" fmla="*/ 298 w 442"/>
                <a:gd name="T5" fmla="*/ 14 h 2616"/>
                <a:gd name="T6" fmla="*/ 332 w 442"/>
                <a:gd name="T7" fmla="*/ 31 h 2616"/>
                <a:gd name="T8" fmla="*/ 363 w 442"/>
                <a:gd name="T9" fmla="*/ 53 h 2616"/>
                <a:gd name="T10" fmla="*/ 389 w 442"/>
                <a:gd name="T11" fmla="*/ 79 h 2616"/>
                <a:gd name="T12" fmla="*/ 411 w 442"/>
                <a:gd name="T13" fmla="*/ 110 h 2616"/>
                <a:gd name="T14" fmla="*/ 428 w 442"/>
                <a:gd name="T15" fmla="*/ 144 h 2616"/>
                <a:gd name="T16" fmla="*/ 438 w 442"/>
                <a:gd name="T17" fmla="*/ 182 h 2616"/>
                <a:gd name="T18" fmla="*/ 442 w 442"/>
                <a:gd name="T19" fmla="*/ 221 h 2616"/>
                <a:gd name="T20" fmla="*/ 442 w 442"/>
                <a:gd name="T21" fmla="*/ 2395 h 2616"/>
                <a:gd name="T22" fmla="*/ 438 w 442"/>
                <a:gd name="T23" fmla="*/ 2435 h 2616"/>
                <a:gd name="T24" fmla="*/ 428 w 442"/>
                <a:gd name="T25" fmla="*/ 2472 h 2616"/>
                <a:gd name="T26" fmla="*/ 411 w 442"/>
                <a:gd name="T27" fmla="*/ 2507 h 2616"/>
                <a:gd name="T28" fmla="*/ 389 w 442"/>
                <a:gd name="T29" fmla="*/ 2538 h 2616"/>
                <a:gd name="T30" fmla="*/ 363 w 442"/>
                <a:gd name="T31" fmla="*/ 2564 h 2616"/>
                <a:gd name="T32" fmla="*/ 332 w 442"/>
                <a:gd name="T33" fmla="*/ 2587 h 2616"/>
                <a:gd name="T34" fmla="*/ 298 w 442"/>
                <a:gd name="T35" fmla="*/ 2602 h 2616"/>
                <a:gd name="T36" fmla="*/ 260 w 442"/>
                <a:gd name="T37" fmla="*/ 2613 h 2616"/>
                <a:gd name="T38" fmla="*/ 221 w 442"/>
                <a:gd name="T39" fmla="*/ 2616 h 2616"/>
                <a:gd name="T40" fmla="*/ 181 w 442"/>
                <a:gd name="T41" fmla="*/ 2613 h 2616"/>
                <a:gd name="T42" fmla="*/ 144 w 442"/>
                <a:gd name="T43" fmla="*/ 2602 h 2616"/>
                <a:gd name="T44" fmla="*/ 110 w 442"/>
                <a:gd name="T45" fmla="*/ 2587 h 2616"/>
                <a:gd name="T46" fmla="*/ 79 w 442"/>
                <a:gd name="T47" fmla="*/ 2564 h 2616"/>
                <a:gd name="T48" fmla="*/ 52 w 442"/>
                <a:gd name="T49" fmla="*/ 2538 h 2616"/>
                <a:gd name="T50" fmla="*/ 30 w 442"/>
                <a:gd name="T51" fmla="*/ 2507 h 2616"/>
                <a:gd name="T52" fmla="*/ 13 w 442"/>
                <a:gd name="T53" fmla="*/ 2472 h 2616"/>
                <a:gd name="T54" fmla="*/ 3 w 442"/>
                <a:gd name="T55" fmla="*/ 2435 h 2616"/>
                <a:gd name="T56" fmla="*/ 0 w 442"/>
                <a:gd name="T57" fmla="*/ 2395 h 2616"/>
                <a:gd name="T58" fmla="*/ 0 w 442"/>
                <a:gd name="T59" fmla="*/ 221 h 2616"/>
                <a:gd name="T60" fmla="*/ 3 w 442"/>
                <a:gd name="T61" fmla="*/ 182 h 2616"/>
                <a:gd name="T62" fmla="*/ 13 w 442"/>
                <a:gd name="T63" fmla="*/ 144 h 2616"/>
                <a:gd name="T64" fmla="*/ 30 w 442"/>
                <a:gd name="T65" fmla="*/ 110 h 2616"/>
                <a:gd name="T66" fmla="*/ 52 w 442"/>
                <a:gd name="T67" fmla="*/ 79 h 2616"/>
                <a:gd name="T68" fmla="*/ 79 w 442"/>
                <a:gd name="T69" fmla="*/ 53 h 2616"/>
                <a:gd name="T70" fmla="*/ 110 w 442"/>
                <a:gd name="T71" fmla="*/ 31 h 2616"/>
                <a:gd name="T72" fmla="*/ 144 w 442"/>
                <a:gd name="T73" fmla="*/ 14 h 2616"/>
                <a:gd name="T74" fmla="*/ 181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0" y="4"/>
                  </a:lnTo>
                  <a:lnTo>
                    <a:pt x="298" y="14"/>
                  </a:lnTo>
                  <a:lnTo>
                    <a:pt x="332" y="31"/>
                  </a:lnTo>
                  <a:lnTo>
                    <a:pt x="363" y="53"/>
                  </a:lnTo>
                  <a:lnTo>
                    <a:pt x="389" y="79"/>
                  </a:lnTo>
                  <a:lnTo>
                    <a:pt x="411" y="110"/>
                  </a:lnTo>
                  <a:lnTo>
                    <a:pt x="428" y="144"/>
                  </a:lnTo>
                  <a:lnTo>
                    <a:pt x="438" y="182"/>
                  </a:lnTo>
                  <a:lnTo>
                    <a:pt x="442" y="221"/>
                  </a:lnTo>
                  <a:lnTo>
                    <a:pt x="442" y="2395"/>
                  </a:lnTo>
                  <a:lnTo>
                    <a:pt x="438" y="2435"/>
                  </a:lnTo>
                  <a:lnTo>
                    <a:pt x="428" y="2472"/>
                  </a:lnTo>
                  <a:lnTo>
                    <a:pt x="411" y="2507"/>
                  </a:lnTo>
                  <a:lnTo>
                    <a:pt x="389" y="2538"/>
                  </a:lnTo>
                  <a:lnTo>
                    <a:pt x="363" y="2564"/>
                  </a:lnTo>
                  <a:lnTo>
                    <a:pt x="332" y="2587"/>
                  </a:lnTo>
                  <a:lnTo>
                    <a:pt x="298" y="2602"/>
                  </a:lnTo>
                  <a:lnTo>
                    <a:pt x="260" y="2613"/>
                  </a:lnTo>
                  <a:lnTo>
                    <a:pt x="221" y="2616"/>
                  </a:lnTo>
                  <a:lnTo>
                    <a:pt x="181" y="2613"/>
                  </a:lnTo>
                  <a:lnTo>
                    <a:pt x="144" y="2602"/>
                  </a:lnTo>
                  <a:lnTo>
                    <a:pt x="110" y="2587"/>
                  </a:lnTo>
                  <a:lnTo>
                    <a:pt x="79" y="2564"/>
                  </a:lnTo>
                  <a:lnTo>
                    <a:pt x="52" y="2538"/>
                  </a:lnTo>
                  <a:lnTo>
                    <a:pt x="30" y="2507"/>
                  </a:lnTo>
                  <a:lnTo>
                    <a:pt x="13" y="2472"/>
                  </a:lnTo>
                  <a:lnTo>
                    <a:pt x="3" y="2435"/>
                  </a:lnTo>
                  <a:lnTo>
                    <a:pt x="0" y="2395"/>
                  </a:lnTo>
                  <a:lnTo>
                    <a:pt x="0" y="221"/>
                  </a:lnTo>
                  <a:lnTo>
                    <a:pt x="3" y="182"/>
                  </a:lnTo>
                  <a:lnTo>
                    <a:pt x="13" y="144"/>
                  </a:lnTo>
                  <a:lnTo>
                    <a:pt x="30" y="110"/>
                  </a:lnTo>
                  <a:lnTo>
                    <a:pt x="52" y="79"/>
                  </a:lnTo>
                  <a:lnTo>
                    <a:pt x="79" y="53"/>
                  </a:lnTo>
                  <a:lnTo>
                    <a:pt x="110" y="31"/>
                  </a:lnTo>
                  <a:lnTo>
                    <a:pt x="144" y="14"/>
                  </a:lnTo>
                  <a:lnTo>
                    <a:pt x="181"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4" name="Freeform 9"/>
            <p:cNvSpPr>
              <a:spLocks/>
            </p:cNvSpPr>
            <p:nvPr userDrawn="1"/>
          </p:nvSpPr>
          <p:spPr bwMode="auto">
            <a:xfrm>
              <a:off x="7673975" y="5726113"/>
              <a:ext cx="127000" cy="68263"/>
            </a:xfrm>
            <a:custGeom>
              <a:avLst/>
              <a:gdLst>
                <a:gd name="T0" fmla="*/ 351 w 480"/>
                <a:gd name="T1" fmla="*/ 0 h 257"/>
                <a:gd name="T2" fmla="*/ 381 w 480"/>
                <a:gd name="T3" fmla="*/ 4 h 257"/>
                <a:gd name="T4" fmla="*/ 408 w 480"/>
                <a:gd name="T5" fmla="*/ 13 h 257"/>
                <a:gd name="T6" fmla="*/ 432 w 480"/>
                <a:gd name="T7" fmla="*/ 27 h 257"/>
                <a:gd name="T8" fmla="*/ 451 w 480"/>
                <a:gd name="T9" fmla="*/ 47 h 257"/>
                <a:gd name="T10" fmla="*/ 467 w 480"/>
                <a:gd name="T11" fmla="*/ 70 h 257"/>
                <a:gd name="T12" fmla="*/ 476 w 480"/>
                <a:gd name="T13" fmla="*/ 96 h 257"/>
                <a:gd name="T14" fmla="*/ 480 w 480"/>
                <a:gd name="T15" fmla="*/ 126 h 257"/>
                <a:gd name="T16" fmla="*/ 477 w 480"/>
                <a:gd name="T17" fmla="*/ 155 h 257"/>
                <a:gd name="T18" fmla="*/ 468 w 480"/>
                <a:gd name="T19" fmla="*/ 181 h 257"/>
                <a:gd name="T20" fmla="*/ 453 w 480"/>
                <a:gd name="T21" fmla="*/ 205 h 257"/>
                <a:gd name="T22" fmla="*/ 434 w 480"/>
                <a:gd name="T23" fmla="*/ 226 h 257"/>
                <a:gd name="T24" fmla="*/ 410 w 480"/>
                <a:gd name="T25" fmla="*/ 240 h 257"/>
                <a:gd name="T26" fmla="*/ 384 w 480"/>
                <a:gd name="T27" fmla="*/ 251 h 257"/>
                <a:gd name="T28" fmla="*/ 355 w 480"/>
                <a:gd name="T29" fmla="*/ 254 h 257"/>
                <a:gd name="T30" fmla="*/ 129 w 480"/>
                <a:gd name="T31" fmla="*/ 257 h 257"/>
                <a:gd name="T32" fmla="*/ 100 w 480"/>
                <a:gd name="T33" fmla="*/ 254 h 257"/>
                <a:gd name="T34" fmla="*/ 73 w 480"/>
                <a:gd name="T35" fmla="*/ 245 h 257"/>
                <a:gd name="T36" fmla="*/ 49 w 480"/>
                <a:gd name="T37" fmla="*/ 230 h 257"/>
                <a:gd name="T38" fmla="*/ 29 w 480"/>
                <a:gd name="T39" fmla="*/ 211 h 257"/>
                <a:gd name="T40" fmla="*/ 14 w 480"/>
                <a:gd name="T41" fmla="*/ 187 h 257"/>
                <a:gd name="T42" fmla="*/ 3 w 480"/>
                <a:gd name="T43" fmla="*/ 161 h 257"/>
                <a:gd name="T44" fmla="*/ 0 w 480"/>
                <a:gd name="T45" fmla="*/ 132 h 257"/>
                <a:gd name="T46" fmla="*/ 3 w 480"/>
                <a:gd name="T47" fmla="*/ 102 h 257"/>
                <a:gd name="T48" fmla="*/ 12 w 480"/>
                <a:gd name="T49" fmla="*/ 76 h 257"/>
                <a:gd name="T50" fmla="*/ 27 w 480"/>
                <a:gd name="T51" fmla="*/ 52 h 257"/>
                <a:gd name="T52" fmla="*/ 46 w 480"/>
                <a:gd name="T53" fmla="*/ 32 h 257"/>
                <a:gd name="T54" fmla="*/ 70 w 480"/>
                <a:gd name="T55" fmla="*/ 17 h 257"/>
                <a:gd name="T56" fmla="*/ 96 w 480"/>
                <a:gd name="T57" fmla="*/ 7 h 257"/>
                <a:gd name="T58" fmla="*/ 126 w 480"/>
                <a:gd name="T59" fmla="*/ 4 h 257"/>
                <a:gd name="T60" fmla="*/ 351 w 480"/>
                <a:gd name="T61"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0" h="257">
                  <a:moveTo>
                    <a:pt x="351" y="0"/>
                  </a:moveTo>
                  <a:lnTo>
                    <a:pt x="381" y="4"/>
                  </a:lnTo>
                  <a:lnTo>
                    <a:pt x="408" y="13"/>
                  </a:lnTo>
                  <a:lnTo>
                    <a:pt x="432" y="27"/>
                  </a:lnTo>
                  <a:lnTo>
                    <a:pt x="451" y="47"/>
                  </a:lnTo>
                  <a:lnTo>
                    <a:pt x="467" y="70"/>
                  </a:lnTo>
                  <a:lnTo>
                    <a:pt x="476" y="96"/>
                  </a:lnTo>
                  <a:lnTo>
                    <a:pt x="480" y="126"/>
                  </a:lnTo>
                  <a:lnTo>
                    <a:pt x="477" y="155"/>
                  </a:lnTo>
                  <a:lnTo>
                    <a:pt x="468" y="181"/>
                  </a:lnTo>
                  <a:lnTo>
                    <a:pt x="453" y="205"/>
                  </a:lnTo>
                  <a:lnTo>
                    <a:pt x="434" y="226"/>
                  </a:lnTo>
                  <a:lnTo>
                    <a:pt x="410" y="240"/>
                  </a:lnTo>
                  <a:lnTo>
                    <a:pt x="384" y="251"/>
                  </a:lnTo>
                  <a:lnTo>
                    <a:pt x="355" y="254"/>
                  </a:lnTo>
                  <a:lnTo>
                    <a:pt x="129" y="257"/>
                  </a:lnTo>
                  <a:lnTo>
                    <a:pt x="100" y="254"/>
                  </a:lnTo>
                  <a:lnTo>
                    <a:pt x="73" y="245"/>
                  </a:lnTo>
                  <a:lnTo>
                    <a:pt x="49" y="230"/>
                  </a:lnTo>
                  <a:lnTo>
                    <a:pt x="29" y="211"/>
                  </a:lnTo>
                  <a:lnTo>
                    <a:pt x="14" y="187"/>
                  </a:lnTo>
                  <a:lnTo>
                    <a:pt x="3" y="161"/>
                  </a:lnTo>
                  <a:lnTo>
                    <a:pt x="0" y="132"/>
                  </a:lnTo>
                  <a:lnTo>
                    <a:pt x="3" y="102"/>
                  </a:lnTo>
                  <a:lnTo>
                    <a:pt x="12" y="76"/>
                  </a:lnTo>
                  <a:lnTo>
                    <a:pt x="27" y="52"/>
                  </a:lnTo>
                  <a:lnTo>
                    <a:pt x="46" y="32"/>
                  </a:lnTo>
                  <a:lnTo>
                    <a:pt x="70" y="17"/>
                  </a:lnTo>
                  <a:lnTo>
                    <a:pt x="96" y="7"/>
                  </a:lnTo>
                  <a:lnTo>
                    <a:pt x="126" y="4"/>
                  </a:lnTo>
                  <a:lnTo>
                    <a:pt x="3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5" name="Freeform 10"/>
            <p:cNvSpPr>
              <a:spLocks/>
            </p:cNvSpPr>
            <p:nvPr userDrawn="1"/>
          </p:nvSpPr>
          <p:spPr bwMode="auto">
            <a:xfrm>
              <a:off x="7742238" y="5629275"/>
              <a:ext cx="117475" cy="692150"/>
            </a:xfrm>
            <a:custGeom>
              <a:avLst/>
              <a:gdLst>
                <a:gd name="T0" fmla="*/ 221 w 441"/>
                <a:gd name="T1" fmla="*/ 0 h 2616"/>
                <a:gd name="T2" fmla="*/ 261 w 441"/>
                <a:gd name="T3" fmla="*/ 4 h 2616"/>
                <a:gd name="T4" fmla="*/ 298 w 441"/>
                <a:gd name="T5" fmla="*/ 14 h 2616"/>
                <a:gd name="T6" fmla="*/ 332 w 441"/>
                <a:gd name="T7" fmla="*/ 31 h 2616"/>
                <a:gd name="T8" fmla="*/ 363 w 441"/>
                <a:gd name="T9" fmla="*/ 53 h 2616"/>
                <a:gd name="T10" fmla="*/ 390 w 441"/>
                <a:gd name="T11" fmla="*/ 79 h 2616"/>
                <a:gd name="T12" fmla="*/ 412 w 441"/>
                <a:gd name="T13" fmla="*/ 110 h 2616"/>
                <a:gd name="T14" fmla="*/ 428 w 441"/>
                <a:gd name="T15" fmla="*/ 144 h 2616"/>
                <a:gd name="T16" fmla="*/ 438 w 441"/>
                <a:gd name="T17" fmla="*/ 182 h 2616"/>
                <a:gd name="T18" fmla="*/ 441 w 441"/>
                <a:gd name="T19" fmla="*/ 221 h 2616"/>
                <a:gd name="T20" fmla="*/ 441 w 441"/>
                <a:gd name="T21" fmla="*/ 2395 h 2616"/>
                <a:gd name="T22" fmla="*/ 438 w 441"/>
                <a:gd name="T23" fmla="*/ 2435 h 2616"/>
                <a:gd name="T24" fmla="*/ 428 w 441"/>
                <a:gd name="T25" fmla="*/ 2472 h 2616"/>
                <a:gd name="T26" fmla="*/ 412 w 441"/>
                <a:gd name="T27" fmla="*/ 2507 h 2616"/>
                <a:gd name="T28" fmla="*/ 390 w 441"/>
                <a:gd name="T29" fmla="*/ 2538 h 2616"/>
                <a:gd name="T30" fmla="*/ 363 w 441"/>
                <a:gd name="T31" fmla="*/ 2564 h 2616"/>
                <a:gd name="T32" fmla="*/ 332 w 441"/>
                <a:gd name="T33" fmla="*/ 2587 h 2616"/>
                <a:gd name="T34" fmla="*/ 298 w 441"/>
                <a:gd name="T35" fmla="*/ 2602 h 2616"/>
                <a:gd name="T36" fmla="*/ 261 w 441"/>
                <a:gd name="T37" fmla="*/ 2613 h 2616"/>
                <a:gd name="T38" fmla="*/ 221 w 441"/>
                <a:gd name="T39" fmla="*/ 2616 h 2616"/>
                <a:gd name="T40" fmla="*/ 182 w 441"/>
                <a:gd name="T41" fmla="*/ 2613 h 2616"/>
                <a:gd name="T42" fmla="*/ 144 w 441"/>
                <a:gd name="T43" fmla="*/ 2602 h 2616"/>
                <a:gd name="T44" fmla="*/ 109 w 441"/>
                <a:gd name="T45" fmla="*/ 2587 h 2616"/>
                <a:gd name="T46" fmla="*/ 79 w 441"/>
                <a:gd name="T47" fmla="*/ 2564 h 2616"/>
                <a:gd name="T48" fmla="*/ 53 w 441"/>
                <a:gd name="T49" fmla="*/ 2538 h 2616"/>
                <a:gd name="T50" fmla="*/ 31 w 441"/>
                <a:gd name="T51" fmla="*/ 2507 h 2616"/>
                <a:gd name="T52" fmla="*/ 14 w 441"/>
                <a:gd name="T53" fmla="*/ 2472 h 2616"/>
                <a:gd name="T54" fmla="*/ 4 w 441"/>
                <a:gd name="T55" fmla="*/ 2435 h 2616"/>
                <a:gd name="T56" fmla="*/ 0 w 441"/>
                <a:gd name="T57" fmla="*/ 2395 h 2616"/>
                <a:gd name="T58" fmla="*/ 0 w 441"/>
                <a:gd name="T59" fmla="*/ 221 h 2616"/>
                <a:gd name="T60" fmla="*/ 4 w 441"/>
                <a:gd name="T61" fmla="*/ 182 h 2616"/>
                <a:gd name="T62" fmla="*/ 14 w 441"/>
                <a:gd name="T63" fmla="*/ 144 h 2616"/>
                <a:gd name="T64" fmla="*/ 31 w 441"/>
                <a:gd name="T65" fmla="*/ 110 h 2616"/>
                <a:gd name="T66" fmla="*/ 53 w 441"/>
                <a:gd name="T67" fmla="*/ 79 h 2616"/>
                <a:gd name="T68" fmla="*/ 79 w 441"/>
                <a:gd name="T69" fmla="*/ 53 h 2616"/>
                <a:gd name="T70" fmla="*/ 109 w 441"/>
                <a:gd name="T71" fmla="*/ 31 h 2616"/>
                <a:gd name="T72" fmla="*/ 144 w 441"/>
                <a:gd name="T73" fmla="*/ 14 h 2616"/>
                <a:gd name="T74" fmla="*/ 182 w 441"/>
                <a:gd name="T75" fmla="*/ 4 h 2616"/>
                <a:gd name="T76" fmla="*/ 221 w 441"/>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1" h="2616">
                  <a:moveTo>
                    <a:pt x="221" y="0"/>
                  </a:moveTo>
                  <a:lnTo>
                    <a:pt x="261" y="4"/>
                  </a:lnTo>
                  <a:lnTo>
                    <a:pt x="298" y="14"/>
                  </a:lnTo>
                  <a:lnTo>
                    <a:pt x="332" y="31"/>
                  </a:lnTo>
                  <a:lnTo>
                    <a:pt x="363" y="53"/>
                  </a:lnTo>
                  <a:lnTo>
                    <a:pt x="390" y="79"/>
                  </a:lnTo>
                  <a:lnTo>
                    <a:pt x="412" y="110"/>
                  </a:lnTo>
                  <a:lnTo>
                    <a:pt x="428" y="144"/>
                  </a:lnTo>
                  <a:lnTo>
                    <a:pt x="438" y="182"/>
                  </a:lnTo>
                  <a:lnTo>
                    <a:pt x="441" y="221"/>
                  </a:lnTo>
                  <a:lnTo>
                    <a:pt x="441" y="2395"/>
                  </a:lnTo>
                  <a:lnTo>
                    <a:pt x="438" y="2435"/>
                  </a:lnTo>
                  <a:lnTo>
                    <a:pt x="428" y="2472"/>
                  </a:lnTo>
                  <a:lnTo>
                    <a:pt x="412" y="2507"/>
                  </a:lnTo>
                  <a:lnTo>
                    <a:pt x="390" y="2538"/>
                  </a:lnTo>
                  <a:lnTo>
                    <a:pt x="363" y="2564"/>
                  </a:lnTo>
                  <a:lnTo>
                    <a:pt x="332" y="2587"/>
                  </a:lnTo>
                  <a:lnTo>
                    <a:pt x="298" y="2602"/>
                  </a:lnTo>
                  <a:lnTo>
                    <a:pt x="261" y="2613"/>
                  </a:lnTo>
                  <a:lnTo>
                    <a:pt x="221" y="2616"/>
                  </a:lnTo>
                  <a:lnTo>
                    <a:pt x="182" y="2613"/>
                  </a:lnTo>
                  <a:lnTo>
                    <a:pt x="144" y="2602"/>
                  </a:lnTo>
                  <a:lnTo>
                    <a:pt x="109" y="2587"/>
                  </a:lnTo>
                  <a:lnTo>
                    <a:pt x="79" y="2564"/>
                  </a:lnTo>
                  <a:lnTo>
                    <a:pt x="53" y="2538"/>
                  </a:lnTo>
                  <a:lnTo>
                    <a:pt x="31" y="2507"/>
                  </a:lnTo>
                  <a:lnTo>
                    <a:pt x="14" y="2472"/>
                  </a:lnTo>
                  <a:lnTo>
                    <a:pt x="4" y="2435"/>
                  </a:lnTo>
                  <a:lnTo>
                    <a:pt x="0" y="2395"/>
                  </a:lnTo>
                  <a:lnTo>
                    <a:pt x="0" y="221"/>
                  </a:lnTo>
                  <a:lnTo>
                    <a:pt x="4" y="182"/>
                  </a:lnTo>
                  <a:lnTo>
                    <a:pt x="14" y="144"/>
                  </a:lnTo>
                  <a:lnTo>
                    <a:pt x="31" y="110"/>
                  </a:lnTo>
                  <a:lnTo>
                    <a:pt x="53" y="79"/>
                  </a:lnTo>
                  <a:lnTo>
                    <a:pt x="79" y="53"/>
                  </a:lnTo>
                  <a:lnTo>
                    <a:pt x="109" y="31"/>
                  </a:lnTo>
                  <a:lnTo>
                    <a:pt x="144" y="14"/>
                  </a:lnTo>
                  <a:lnTo>
                    <a:pt x="182"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6" name="Freeform 11"/>
            <p:cNvSpPr>
              <a:spLocks/>
            </p:cNvSpPr>
            <p:nvPr userDrawn="1"/>
          </p:nvSpPr>
          <p:spPr bwMode="auto">
            <a:xfrm>
              <a:off x="8532813" y="5726113"/>
              <a:ext cx="127000" cy="68263"/>
            </a:xfrm>
            <a:custGeom>
              <a:avLst/>
              <a:gdLst>
                <a:gd name="T0" fmla="*/ 351 w 481"/>
                <a:gd name="T1" fmla="*/ 0 h 257"/>
                <a:gd name="T2" fmla="*/ 381 w 481"/>
                <a:gd name="T3" fmla="*/ 4 h 257"/>
                <a:gd name="T4" fmla="*/ 408 w 481"/>
                <a:gd name="T5" fmla="*/ 13 h 257"/>
                <a:gd name="T6" fmla="*/ 432 w 481"/>
                <a:gd name="T7" fmla="*/ 27 h 257"/>
                <a:gd name="T8" fmla="*/ 451 w 481"/>
                <a:gd name="T9" fmla="*/ 47 h 257"/>
                <a:gd name="T10" fmla="*/ 467 w 481"/>
                <a:gd name="T11" fmla="*/ 70 h 257"/>
                <a:gd name="T12" fmla="*/ 477 w 481"/>
                <a:gd name="T13" fmla="*/ 96 h 257"/>
                <a:gd name="T14" fmla="*/ 481 w 481"/>
                <a:gd name="T15" fmla="*/ 126 h 257"/>
                <a:gd name="T16" fmla="*/ 477 w 481"/>
                <a:gd name="T17" fmla="*/ 155 h 257"/>
                <a:gd name="T18" fmla="*/ 468 w 481"/>
                <a:gd name="T19" fmla="*/ 181 h 257"/>
                <a:gd name="T20" fmla="*/ 453 w 481"/>
                <a:gd name="T21" fmla="*/ 205 h 257"/>
                <a:gd name="T22" fmla="*/ 434 w 481"/>
                <a:gd name="T23" fmla="*/ 226 h 257"/>
                <a:gd name="T24" fmla="*/ 410 w 481"/>
                <a:gd name="T25" fmla="*/ 240 h 257"/>
                <a:gd name="T26" fmla="*/ 384 w 481"/>
                <a:gd name="T27" fmla="*/ 251 h 257"/>
                <a:gd name="T28" fmla="*/ 355 w 481"/>
                <a:gd name="T29" fmla="*/ 254 h 257"/>
                <a:gd name="T30" fmla="*/ 129 w 481"/>
                <a:gd name="T31" fmla="*/ 257 h 257"/>
                <a:gd name="T32" fmla="*/ 100 w 481"/>
                <a:gd name="T33" fmla="*/ 254 h 257"/>
                <a:gd name="T34" fmla="*/ 73 w 481"/>
                <a:gd name="T35" fmla="*/ 245 h 257"/>
                <a:gd name="T36" fmla="*/ 49 w 481"/>
                <a:gd name="T37" fmla="*/ 230 h 257"/>
                <a:gd name="T38" fmla="*/ 30 w 481"/>
                <a:gd name="T39" fmla="*/ 211 h 257"/>
                <a:gd name="T40" fmla="*/ 14 w 481"/>
                <a:gd name="T41" fmla="*/ 187 h 257"/>
                <a:gd name="T42" fmla="*/ 4 w 481"/>
                <a:gd name="T43" fmla="*/ 161 h 257"/>
                <a:gd name="T44" fmla="*/ 0 w 481"/>
                <a:gd name="T45" fmla="*/ 132 h 257"/>
                <a:gd name="T46" fmla="*/ 4 w 481"/>
                <a:gd name="T47" fmla="*/ 102 h 257"/>
                <a:gd name="T48" fmla="*/ 13 w 481"/>
                <a:gd name="T49" fmla="*/ 76 h 257"/>
                <a:gd name="T50" fmla="*/ 27 w 481"/>
                <a:gd name="T51" fmla="*/ 52 h 257"/>
                <a:gd name="T52" fmla="*/ 47 w 481"/>
                <a:gd name="T53" fmla="*/ 32 h 257"/>
                <a:gd name="T54" fmla="*/ 70 w 481"/>
                <a:gd name="T55" fmla="*/ 17 h 257"/>
                <a:gd name="T56" fmla="*/ 97 w 481"/>
                <a:gd name="T57" fmla="*/ 7 h 257"/>
                <a:gd name="T58" fmla="*/ 126 w 481"/>
                <a:gd name="T59" fmla="*/ 4 h 257"/>
                <a:gd name="T60" fmla="*/ 351 w 481"/>
                <a:gd name="T61"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1" h="257">
                  <a:moveTo>
                    <a:pt x="351" y="0"/>
                  </a:moveTo>
                  <a:lnTo>
                    <a:pt x="381" y="4"/>
                  </a:lnTo>
                  <a:lnTo>
                    <a:pt x="408" y="13"/>
                  </a:lnTo>
                  <a:lnTo>
                    <a:pt x="432" y="27"/>
                  </a:lnTo>
                  <a:lnTo>
                    <a:pt x="451" y="47"/>
                  </a:lnTo>
                  <a:lnTo>
                    <a:pt x="467" y="70"/>
                  </a:lnTo>
                  <a:lnTo>
                    <a:pt x="477" y="96"/>
                  </a:lnTo>
                  <a:lnTo>
                    <a:pt x="481" y="126"/>
                  </a:lnTo>
                  <a:lnTo>
                    <a:pt x="477" y="155"/>
                  </a:lnTo>
                  <a:lnTo>
                    <a:pt x="468" y="181"/>
                  </a:lnTo>
                  <a:lnTo>
                    <a:pt x="453" y="205"/>
                  </a:lnTo>
                  <a:lnTo>
                    <a:pt x="434" y="226"/>
                  </a:lnTo>
                  <a:lnTo>
                    <a:pt x="410" y="240"/>
                  </a:lnTo>
                  <a:lnTo>
                    <a:pt x="384" y="251"/>
                  </a:lnTo>
                  <a:lnTo>
                    <a:pt x="355" y="254"/>
                  </a:lnTo>
                  <a:lnTo>
                    <a:pt x="129" y="257"/>
                  </a:lnTo>
                  <a:lnTo>
                    <a:pt x="100" y="254"/>
                  </a:lnTo>
                  <a:lnTo>
                    <a:pt x="73" y="245"/>
                  </a:lnTo>
                  <a:lnTo>
                    <a:pt x="49" y="230"/>
                  </a:lnTo>
                  <a:lnTo>
                    <a:pt x="30" y="211"/>
                  </a:lnTo>
                  <a:lnTo>
                    <a:pt x="14" y="187"/>
                  </a:lnTo>
                  <a:lnTo>
                    <a:pt x="4" y="161"/>
                  </a:lnTo>
                  <a:lnTo>
                    <a:pt x="0" y="132"/>
                  </a:lnTo>
                  <a:lnTo>
                    <a:pt x="4" y="102"/>
                  </a:lnTo>
                  <a:lnTo>
                    <a:pt x="13" y="76"/>
                  </a:lnTo>
                  <a:lnTo>
                    <a:pt x="27" y="52"/>
                  </a:lnTo>
                  <a:lnTo>
                    <a:pt x="47" y="32"/>
                  </a:lnTo>
                  <a:lnTo>
                    <a:pt x="70" y="17"/>
                  </a:lnTo>
                  <a:lnTo>
                    <a:pt x="97" y="7"/>
                  </a:lnTo>
                  <a:lnTo>
                    <a:pt x="126" y="4"/>
                  </a:lnTo>
                  <a:lnTo>
                    <a:pt x="3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7" name="Freeform 12"/>
            <p:cNvSpPr>
              <a:spLocks/>
            </p:cNvSpPr>
            <p:nvPr userDrawn="1"/>
          </p:nvSpPr>
          <p:spPr bwMode="auto">
            <a:xfrm>
              <a:off x="8474075" y="5629275"/>
              <a:ext cx="117475" cy="692150"/>
            </a:xfrm>
            <a:custGeom>
              <a:avLst/>
              <a:gdLst>
                <a:gd name="T0" fmla="*/ 221 w 442"/>
                <a:gd name="T1" fmla="*/ 0 h 2616"/>
                <a:gd name="T2" fmla="*/ 261 w 442"/>
                <a:gd name="T3" fmla="*/ 4 h 2616"/>
                <a:gd name="T4" fmla="*/ 298 w 442"/>
                <a:gd name="T5" fmla="*/ 14 h 2616"/>
                <a:gd name="T6" fmla="*/ 332 w 442"/>
                <a:gd name="T7" fmla="*/ 31 h 2616"/>
                <a:gd name="T8" fmla="*/ 364 w 442"/>
                <a:gd name="T9" fmla="*/ 53 h 2616"/>
                <a:gd name="T10" fmla="*/ 390 w 442"/>
                <a:gd name="T11" fmla="*/ 79 h 2616"/>
                <a:gd name="T12" fmla="*/ 412 w 442"/>
                <a:gd name="T13" fmla="*/ 110 h 2616"/>
                <a:gd name="T14" fmla="*/ 429 w 442"/>
                <a:gd name="T15" fmla="*/ 144 h 2616"/>
                <a:gd name="T16" fmla="*/ 439 w 442"/>
                <a:gd name="T17" fmla="*/ 182 h 2616"/>
                <a:gd name="T18" fmla="*/ 442 w 442"/>
                <a:gd name="T19" fmla="*/ 221 h 2616"/>
                <a:gd name="T20" fmla="*/ 442 w 442"/>
                <a:gd name="T21" fmla="*/ 2395 h 2616"/>
                <a:gd name="T22" fmla="*/ 439 w 442"/>
                <a:gd name="T23" fmla="*/ 2435 h 2616"/>
                <a:gd name="T24" fmla="*/ 429 w 442"/>
                <a:gd name="T25" fmla="*/ 2472 h 2616"/>
                <a:gd name="T26" fmla="*/ 412 w 442"/>
                <a:gd name="T27" fmla="*/ 2507 h 2616"/>
                <a:gd name="T28" fmla="*/ 390 w 442"/>
                <a:gd name="T29" fmla="*/ 2538 h 2616"/>
                <a:gd name="T30" fmla="*/ 364 w 442"/>
                <a:gd name="T31" fmla="*/ 2564 h 2616"/>
                <a:gd name="T32" fmla="*/ 332 w 442"/>
                <a:gd name="T33" fmla="*/ 2587 h 2616"/>
                <a:gd name="T34" fmla="*/ 298 w 442"/>
                <a:gd name="T35" fmla="*/ 2602 h 2616"/>
                <a:gd name="T36" fmla="*/ 261 w 442"/>
                <a:gd name="T37" fmla="*/ 2613 h 2616"/>
                <a:gd name="T38" fmla="*/ 221 w 442"/>
                <a:gd name="T39" fmla="*/ 2616 h 2616"/>
                <a:gd name="T40" fmla="*/ 182 w 442"/>
                <a:gd name="T41" fmla="*/ 2613 h 2616"/>
                <a:gd name="T42" fmla="*/ 144 w 442"/>
                <a:gd name="T43" fmla="*/ 2602 h 2616"/>
                <a:gd name="T44" fmla="*/ 110 w 442"/>
                <a:gd name="T45" fmla="*/ 2587 h 2616"/>
                <a:gd name="T46" fmla="*/ 80 w 442"/>
                <a:gd name="T47" fmla="*/ 2564 h 2616"/>
                <a:gd name="T48" fmla="*/ 52 w 442"/>
                <a:gd name="T49" fmla="*/ 2538 h 2616"/>
                <a:gd name="T50" fmla="*/ 31 w 442"/>
                <a:gd name="T51" fmla="*/ 2507 h 2616"/>
                <a:gd name="T52" fmla="*/ 15 w 442"/>
                <a:gd name="T53" fmla="*/ 2472 h 2616"/>
                <a:gd name="T54" fmla="*/ 5 w 442"/>
                <a:gd name="T55" fmla="*/ 2435 h 2616"/>
                <a:gd name="T56" fmla="*/ 0 w 442"/>
                <a:gd name="T57" fmla="*/ 2395 h 2616"/>
                <a:gd name="T58" fmla="*/ 0 w 442"/>
                <a:gd name="T59" fmla="*/ 221 h 2616"/>
                <a:gd name="T60" fmla="*/ 5 w 442"/>
                <a:gd name="T61" fmla="*/ 182 h 2616"/>
                <a:gd name="T62" fmla="*/ 15 w 442"/>
                <a:gd name="T63" fmla="*/ 144 h 2616"/>
                <a:gd name="T64" fmla="*/ 31 w 442"/>
                <a:gd name="T65" fmla="*/ 110 h 2616"/>
                <a:gd name="T66" fmla="*/ 52 w 442"/>
                <a:gd name="T67" fmla="*/ 79 h 2616"/>
                <a:gd name="T68" fmla="*/ 80 w 442"/>
                <a:gd name="T69" fmla="*/ 53 h 2616"/>
                <a:gd name="T70" fmla="*/ 110 w 442"/>
                <a:gd name="T71" fmla="*/ 31 h 2616"/>
                <a:gd name="T72" fmla="*/ 144 w 442"/>
                <a:gd name="T73" fmla="*/ 14 h 2616"/>
                <a:gd name="T74" fmla="*/ 182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1" y="4"/>
                  </a:lnTo>
                  <a:lnTo>
                    <a:pt x="298" y="14"/>
                  </a:lnTo>
                  <a:lnTo>
                    <a:pt x="332" y="31"/>
                  </a:lnTo>
                  <a:lnTo>
                    <a:pt x="364" y="53"/>
                  </a:lnTo>
                  <a:lnTo>
                    <a:pt x="390" y="79"/>
                  </a:lnTo>
                  <a:lnTo>
                    <a:pt x="412" y="110"/>
                  </a:lnTo>
                  <a:lnTo>
                    <a:pt x="429" y="144"/>
                  </a:lnTo>
                  <a:lnTo>
                    <a:pt x="439" y="182"/>
                  </a:lnTo>
                  <a:lnTo>
                    <a:pt x="442" y="221"/>
                  </a:lnTo>
                  <a:lnTo>
                    <a:pt x="442" y="2395"/>
                  </a:lnTo>
                  <a:lnTo>
                    <a:pt x="439" y="2435"/>
                  </a:lnTo>
                  <a:lnTo>
                    <a:pt x="429" y="2472"/>
                  </a:lnTo>
                  <a:lnTo>
                    <a:pt x="412" y="2507"/>
                  </a:lnTo>
                  <a:lnTo>
                    <a:pt x="390" y="2538"/>
                  </a:lnTo>
                  <a:lnTo>
                    <a:pt x="364" y="2564"/>
                  </a:lnTo>
                  <a:lnTo>
                    <a:pt x="332" y="2587"/>
                  </a:lnTo>
                  <a:lnTo>
                    <a:pt x="298" y="2602"/>
                  </a:lnTo>
                  <a:lnTo>
                    <a:pt x="261" y="2613"/>
                  </a:lnTo>
                  <a:lnTo>
                    <a:pt x="221" y="2616"/>
                  </a:lnTo>
                  <a:lnTo>
                    <a:pt x="182" y="2613"/>
                  </a:lnTo>
                  <a:lnTo>
                    <a:pt x="144" y="2602"/>
                  </a:lnTo>
                  <a:lnTo>
                    <a:pt x="110" y="2587"/>
                  </a:lnTo>
                  <a:lnTo>
                    <a:pt x="80" y="2564"/>
                  </a:lnTo>
                  <a:lnTo>
                    <a:pt x="52" y="2538"/>
                  </a:lnTo>
                  <a:lnTo>
                    <a:pt x="31" y="2507"/>
                  </a:lnTo>
                  <a:lnTo>
                    <a:pt x="15" y="2472"/>
                  </a:lnTo>
                  <a:lnTo>
                    <a:pt x="5" y="2435"/>
                  </a:lnTo>
                  <a:lnTo>
                    <a:pt x="0" y="2395"/>
                  </a:lnTo>
                  <a:lnTo>
                    <a:pt x="0" y="221"/>
                  </a:lnTo>
                  <a:lnTo>
                    <a:pt x="5" y="182"/>
                  </a:lnTo>
                  <a:lnTo>
                    <a:pt x="15" y="144"/>
                  </a:lnTo>
                  <a:lnTo>
                    <a:pt x="31" y="110"/>
                  </a:lnTo>
                  <a:lnTo>
                    <a:pt x="52" y="79"/>
                  </a:lnTo>
                  <a:lnTo>
                    <a:pt x="80" y="53"/>
                  </a:lnTo>
                  <a:lnTo>
                    <a:pt x="110" y="31"/>
                  </a:lnTo>
                  <a:lnTo>
                    <a:pt x="144" y="14"/>
                  </a:lnTo>
                  <a:lnTo>
                    <a:pt x="182"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grpSp>
    </p:spTree>
    <p:extLst>
      <p:ext uri="{BB962C8B-B14F-4D97-AF65-F5344CB8AC3E}">
        <p14:creationId xmlns:p14="http://schemas.microsoft.com/office/powerpoint/2010/main" val="284167264"/>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obsah – lidé">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a:t>
            </a:r>
            <a:r>
              <a:rPr lang="cs-CZ" smtClean="0"/>
              <a:t>NADPIS SNÍMKU – lidé</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1999"/>
            <a:ext cx="8136000" cy="4629427"/>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0" name="Freeform 6"/>
          <p:cNvSpPr>
            <a:spLocks/>
          </p:cNvSpPr>
          <p:nvPr userDrawn="1"/>
        </p:nvSpPr>
        <p:spPr bwMode="auto">
          <a:xfrm>
            <a:off x="7735890" y="5488473"/>
            <a:ext cx="950913" cy="868363"/>
          </a:xfrm>
          <a:custGeom>
            <a:avLst/>
            <a:gdLst>
              <a:gd name="T0" fmla="*/ 1199 w 3591"/>
              <a:gd name="T1" fmla="*/ 11 h 3285"/>
              <a:gd name="T2" fmla="*/ 1414 w 3591"/>
              <a:gd name="T3" fmla="*/ 65 h 3285"/>
              <a:gd name="T4" fmla="*/ 1616 w 3591"/>
              <a:gd name="T5" fmla="*/ 165 h 3285"/>
              <a:gd name="T6" fmla="*/ 1796 w 3591"/>
              <a:gd name="T7" fmla="*/ 310 h 3285"/>
              <a:gd name="T8" fmla="*/ 1977 w 3591"/>
              <a:gd name="T9" fmla="*/ 165 h 3285"/>
              <a:gd name="T10" fmla="*/ 2177 w 3591"/>
              <a:gd name="T11" fmla="*/ 65 h 3285"/>
              <a:gd name="T12" fmla="*/ 2392 w 3591"/>
              <a:gd name="T13" fmla="*/ 11 h 3285"/>
              <a:gd name="T14" fmla="*/ 2612 w 3591"/>
              <a:gd name="T15" fmla="*/ 2 h 3285"/>
              <a:gd name="T16" fmla="*/ 2830 w 3591"/>
              <a:gd name="T17" fmla="*/ 41 h 3285"/>
              <a:gd name="T18" fmla="*/ 3036 w 3591"/>
              <a:gd name="T19" fmla="*/ 124 h 3285"/>
              <a:gd name="T20" fmla="*/ 3226 w 3591"/>
              <a:gd name="T21" fmla="*/ 253 h 3285"/>
              <a:gd name="T22" fmla="*/ 3385 w 3591"/>
              <a:gd name="T23" fmla="*/ 424 h 3285"/>
              <a:gd name="T24" fmla="*/ 3501 w 3591"/>
              <a:gd name="T25" fmla="*/ 619 h 3285"/>
              <a:gd name="T26" fmla="*/ 3569 w 3591"/>
              <a:gd name="T27" fmla="*/ 830 h 3285"/>
              <a:gd name="T28" fmla="*/ 3591 w 3591"/>
              <a:gd name="T29" fmla="*/ 1052 h 3285"/>
              <a:gd name="T30" fmla="*/ 3565 w 3591"/>
              <a:gd name="T31" fmla="*/ 1274 h 3285"/>
              <a:gd name="T32" fmla="*/ 3490 w 3591"/>
              <a:gd name="T33" fmla="*/ 1494 h 3285"/>
              <a:gd name="T34" fmla="*/ 3363 w 3591"/>
              <a:gd name="T35" fmla="*/ 1701 h 3285"/>
              <a:gd name="T36" fmla="*/ 3202 w 3591"/>
              <a:gd name="T37" fmla="*/ 1879 h 3285"/>
              <a:gd name="T38" fmla="*/ 3043 w 3591"/>
              <a:gd name="T39" fmla="*/ 2038 h 3285"/>
              <a:gd name="T40" fmla="*/ 2873 w 3591"/>
              <a:gd name="T41" fmla="*/ 2207 h 3285"/>
              <a:gd name="T42" fmla="*/ 2700 w 3591"/>
              <a:gd name="T43" fmla="*/ 2381 h 3285"/>
              <a:gd name="T44" fmla="*/ 2528 w 3591"/>
              <a:gd name="T45" fmla="*/ 2553 h 3285"/>
              <a:gd name="T46" fmla="*/ 2360 w 3591"/>
              <a:gd name="T47" fmla="*/ 2721 h 3285"/>
              <a:gd name="T48" fmla="*/ 2204 w 3591"/>
              <a:gd name="T49" fmla="*/ 2877 h 3285"/>
              <a:gd name="T50" fmla="*/ 2064 w 3591"/>
              <a:gd name="T51" fmla="*/ 3017 h 3285"/>
              <a:gd name="T52" fmla="*/ 1946 w 3591"/>
              <a:gd name="T53" fmla="*/ 3136 h 3285"/>
              <a:gd name="T54" fmla="*/ 1855 w 3591"/>
              <a:gd name="T55" fmla="*/ 3226 h 3285"/>
              <a:gd name="T56" fmla="*/ 1796 w 3591"/>
              <a:gd name="T57" fmla="*/ 3285 h 3285"/>
              <a:gd name="T58" fmla="*/ 1737 w 3591"/>
              <a:gd name="T59" fmla="*/ 3226 h 3285"/>
              <a:gd name="T60" fmla="*/ 1646 w 3591"/>
              <a:gd name="T61" fmla="*/ 3136 h 3285"/>
              <a:gd name="T62" fmla="*/ 1527 w 3591"/>
              <a:gd name="T63" fmla="*/ 3017 h 3285"/>
              <a:gd name="T64" fmla="*/ 1388 w 3591"/>
              <a:gd name="T65" fmla="*/ 2877 h 3285"/>
              <a:gd name="T66" fmla="*/ 1232 w 3591"/>
              <a:gd name="T67" fmla="*/ 2721 h 3285"/>
              <a:gd name="T68" fmla="*/ 1065 w 3591"/>
              <a:gd name="T69" fmla="*/ 2553 h 3285"/>
              <a:gd name="T70" fmla="*/ 891 w 3591"/>
              <a:gd name="T71" fmla="*/ 2381 h 3285"/>
              <a:gd name="T72" fmla="*/ 718 w 3591"/>
              <a:gd name="T73" fmla="*/ 2207 h 3285"/>
              <a:gd name="T74" fmla="*/ 549 w 3591"/>
              <a:gd name="T75" fmla="*/ 2038 h 3285"/>
              <a:gd name="T76" fmla="*/ 389 w 3591"/>
              <a:gd name="T77" fmla="*/ 1879 h 3285"/>
              <a:gd name="T78" fmla="*/ 228 w 3591"/>
              <a:gd name="T79" fmla="*/ 1701 h 3285"/>
              <a:gd name="T80" fmla="*/ 103 w 3591"/>
              <a:gd name="T81" fmla="*/ 1494 h 3285"/>
              <a:gd name="T82" fmla="*/ 26 w 3591"/>
              <a:gd name="T83" fmla="*/ 1274 h 3285"/>
              <a:gd name="T84" fmla="*/ 0 w 3591"/>
              <a:gd name="T85" fmla="*/ 1052 h 3285"/>
              <a:gd name="T86" fmla="*/ 22 w 3591"/>
              <a:gd name="T87" fmla="*/ 830 h 3285"/>
              <a:gd name="T88" fmla="*/ 91 w 3591"/>
              <a:gd name="T89" fmla="*/ 619 h 3285"/>
              <a:gd name="T90" fmla="*/ 206 w 3591"/>
              <a:gd name="T91" fmla="*/ 424 h 3285"/>
              <a:gd name="T92" fmla="*/ 367 w 3591"/>
              <a:gd name="T93" fmla="*/ 253 h 3285"/>
              <a:gd name="T94" fmla="*/ 555 w 3591"/>
              <a:gd name="T95" fmla="*/ 124 h 3285"/>
              <a:gd name="T96" fmla="*/ 763 w 3591"/>
              <a:gd name="T97" fmla="*/ 41 h 3285"/>
              <a:gd name="T98" fmla="*/ 980 w 3591"/>
              <a:gd name="T99" fmla="*/ 2 h 3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591" h="3285">
                <a:moveTo>
                  <a:pt x="1053" y="0"/>
                </a:moveTo>
                <a:lnTo>
                  <a:pt x="1127" y="2"/>
                </a:lnTo>
                <a:lnTo>
                  <a:pt x="1199" y="11"/>
                </a:lnTo>
                <a:lnTo>
                  <a:pt x="1272" y="24"/>
                </a:lnTo>
                <a:lnTo>
                  <a:pt x="1344" y="42"/>
                </a:lnTo>
                <a:lnTo>
                  <a:pt x="1414" y="65"/>
                </a:lnTo>
                <a:lnTo>
                  <a:pt x="1483" y="93"/>
                </a:lnTo>
                <a:lnTo>
                  <a:pt x="1550" y="127"/>
                </a:lnTo>
                <a:lnTo>
                  <a:pt x="1616" y="165"/>
                </a:lnTo>
                <a:lnTo>
                  <a:pt x="1678" y="209"/>
                </a:lnTo>
                <a:lnTo>
                  <a:pt x="1739" y="257"/>
                </a:lnTo>
                <a:lnTo>
                  <a:pt x="1796" y="310"/>
                </a:lnTo>
                <a:lnTo>
                  <a:pt x="1853" y="257"/>
                </a:lnTo>
                <a:lnTo>
                  <a:pt x="1913" y="209"/>
                </a:lnTo>
                <a:lnTo>
                  <a:pt x="1977" y="165"/>
                </a:lnTo>
                <a:lnTo>
                  <a:pt x="2041" y="127"/>
                </a:lnTo>
                <a:lnTo>
                  <a:pt x="2109" y="93"/>
                </a:lnTo>
                <a:lnTo>
                  <a:pt x="2177" y="65"/>
                </a:lnTo>
                <a:lnTo>
                  <a:pt x="2248" y="42"/>
                </a:lnTo>
                <a:lnTo>
                  <a:pt x="2320" y="24"/>
                </a:lnTo>
                <a:lnTo>
                  <a:pt x="2392" y="11"/>
                </a:lnTo>
                <a:lnTo>
                  <a:pt x="2465" y="2"/>
                </a:lnTo>
                <a:lnTo>
                  <a:pt x="2539" y="0"/>
                </a:lnTo>
                <a:lnTo>
                  <a:pt x="2612" y="2"/>
                </a:lnTo>
                <a:lnTo>
                  <a:pt x="2685" y="10"/>
                </a:lnTo>
                <a:lnTo>
                  <a:pt x="2758" y="22"/>
                </a:lnTo>
                <a:lnTo>
                  <a:pt x="2830" y="41"/>
                </a:lnTo>
                <a:lnTo>
                  <a:pt x="2900" y="62"/>
                </a:lnTo>
                <a:lnTo>
                  <a:pt x="2969" y="91"/>
                </a:lnTo>
                <a:lnTo>
                  <a:pt x="3036" y="124"/>
                </a:lnTo>
                <a:lnTo>
                  <a:pt x="3101" y="162"/>
                </a:lnTo>
                <a:lnTo>
                  <a:pt x="3165" y="204"/>
                </a:lnTo>
                <a:lnTo>
                  <a:pt x="3226" y="253"/>
                </a:lnTo>
                <a:lnTo>
                  <a:pt x="3284" y="306"/>
                </a:lnTo>
                <a:lnTo>
                  <a:pt x="3337" y="364"/>
                </a:lnTo>
                <a:lnTo>
                  <a:pt x="3385" y="424"/>
                </a:lnTo>
                <a:lnTo>
                  <a:pt x="3429" y="487"/>
                </a:lnTo>
                <a:lnTo>
                  <a:pt x="3468" y="552"/>
                </a:lnTo>
                <a:lnTo>
                  <a:pt x="3501" y="619"/>
                </a:lnTo>
                <a:lnTo>
                  <a:pt x="3529" y="688"/>
                </a:lnTo>
                <a:lnTo>
                  <a:pt x="3552" y="758"/>
                </a:lnTo>
                <a:lnTo>
                  <a:pt x="3569" y="830"/>
                </a:lnTo>
                <a:lnTo>
                  <a:pt x="3583" y="904"/>
                </a:lnTo>
                <a:lnTo>
                  <a:pt x="3590" y="977"/>
                </a:lnTo>
                <a:lnTo>
                  <a:pt x="3591" y="1052"/>
                </a:lnTo>
                <a:lnTo>
                  <a:pt x="3588" y="1126"/>
                </a:lnTo>
                <a:lnTo>
                  <a:pt x="3579" y="1200"/>
                </a:lnTo>
                <a:lnTo>
                  <a:pt x="3565" y="1274"/>
                </a:lnTo>
                <a:lnTo>
                  <a:pt x="3545" y="1349"/>
                </a:lnTo>
                <a:lnTo>
                  <a:pt x="3520" y="1422"/>
                </a:lnTo>
                <a:lnTo>
                  <a:pt x="3490" y="1494"/>
                </a:lnTo>
                <a:lnTo>
                  <a:pt x="3453" y="1565"/>
                </a:lnTo>
                <a:lnTo>
                  <a:pt x="3411" y="1633"/>
                </a:lnTo>
                <a:lnTo>
                  <a:pt x="3363" y="1701"/>
                </a:lnTo>
                <a:lnTo>
                  <a:pt x="3311" y="1766"/>
                </a:lnTo>
                <a:lnTo>
                  <a:pt x="3252" y="1829"/>
                </a:lnTo>
                <a:lnTo>
                  <a:pt x="3202" y="1879"/>
                </a:lnTo>
                <a:lnTo>
                  <a:pt x="3151" y="1930"/>
                </a:lnTo>
                <a:lnTo>
                  <a:pt x="3097" y="1984"/>
                </a:lnTo>
                <a:lnTo>
                  <a:pt x="3043" y="2038"/>
                </a:lnTo>
                <a:lnTo>
                  <a:pt x="2988" y="2094"/>
                </a:lnTo>
                <a:lnTo>
                  <a:pt x="2931" y="2149"/>
                </a:lnTo>
                <a:lnTo>
                  <a:pt x="2873" y="2207"/>
                </a:lnTo>
                <a:lnTo>
                  <a:pt x="2817" y="2264"/>
                </a:lnTo>
                <a:lnTo>
                  <a:pt x="2759" y="2323"/>
                </a:lnTo>
                <a:lnTo>
                  <a:pt x="2700" y="2381"/>
                </a:lnTo>
                <a:lnTo>
                  <a:pt x="2642" y="2438"/>
                </a:lnTo>
                <a:lnTo>
                  <a:pt x="2584" y="2496"/>
                </a:lnTo>
                <a:lnTo>
                  <a:pt x="2528" y="2553"/>
                </a:lnTo>
                <a:lnTo>
                  <a:pt x="2471" y="2610"/>
                </a:lnTo>
                <a:lnTo>
                  <a:pt x="2415" y="2666"/>
                </a:lnTo>
                <a:lnTo>
                  <a:pt x="2360" y="2721"/>
                </a:lnTo>
                <a:lnTo>
                  <a:pt x="2306" y="2774"/>
                </a:lnTo>
                <a:lnTo>
                  <a:pt x="2254" y="2827"/>
                </a:lnTo>
                <a:lnTo>
                  <a:pt x="2204" y="2877"/>
                </a:lnTo>
                <a:lnTo>
                  <a:pt x="2156" y="2926"/>
                </a:lnTo>
                <a:lnTo>
                  <a:pt x="2109" y="2972"/>
                </a:lnTo>
                <a:lnTo>
                  <a:pt x="2064" y="3017"/>
                </a:lnTo>
                <a:lnTo>
                  <a:pt x="2023" y="3059"/>
                </a:lnTo>
                <a:lnTo>
                  <a:pt x="1982" y="3098"/>
                </a:lnTo>
                <a:lnTo>
                  <a:pt x="1946" y="3136"/>
                </a:lnTo>
                <a:lnTo>
                  <a:pt x="1912" y="3168"/>
                </a:lnTo>
                <a:lnTo>
                  <a:pt x="1882" y="3199"/>
                </a:lnTo>
                <a:lnTo>
                  <a:pt x="1855" y="3226"/>
                </a:lnTo>
                <a:lnTo>
                  <a:pt x="1832" y="3250"/>
                </a:lnTo>
                <a:lnTo>
                  <a:pt x="1812" y="3270"/>
                </a:lnTo>
                <a:lnTo>
                  <a:pt x="1796" y="3285"/>
                </a:lnTo>
                <a:lnTo>
                  <a:pt x="1780" y="3270"/>
                </a:lnTo>
                <a:lnTo>
                  <a:pt x="1761" y="3250"/>
                </a:lnTo>
                <a:lnTo>
                  <a:pt x="1737" y="3226"/>
                </a:lnTo>
                <a:lnTo>
                  <a:pt x="1709" y="3199"/>
                </a:lnTo>
                <a:lnTo>
                  <a:pt x="1679" y="3168"/>
                </a:lnTo>
                <a:lnTo>
                  <a:pt x="1646" y="3136"/>
                </a:lnTo>
                <a:lnTo>
                  <a:pt x="1609" y="3098"/>
                </a:lnTo>
                <a:lnTo>
                  <a:pt x="1570" y="3059"/>
                </a:lnTo>
                <a:lnTo>
                  <a:pt x="1527" y="3017"/>
                </a:lnTo>
                <a:lnTo>
                  <a:pt x="1484" y="2972"/>
                </a:lnTo>
                <a:lnTo>
                  <a:pt x="1437" y="2926"/>
                </a:lnTo>
                <a:lnTo>
                  <a:pt x="1388" y="2877"/>
                </a:lnTo>
                <a:lnTo>
                  <a:pt x="1337" y="2827"/>
                </a:lnTo>
                <a:lnTo>
                  <a:pt x="1285" y="2774"/>
                </a:lnTo>
                <a:lnTo>
                  <a:pt x="1232" y="2721"/>
                </a:lnTo>
                <a:lnTo>
                  <a:pt x="1177" y="2666"/>
                </a:lnTo>
                <a:lnTo>
                  <a:pt x="1121" y="2610"/>
                </a:lnTo>
                <a:lnTo>
                  <a:pt x="1065" y="2553"/>
                </a:lnTo>
                <a:lnTo>
                  <a:pt x="1007" y="2496"/>
                </a:lnTo>
                <a:lnTo>
                  <a:pt x="949" y="2438"/>
                </a:lnTo>
                <a:lnTo>
                  <a:pt x="891" y="2381"/>
                </a:lnTo>
                <a:lnTo>
                  <a:pt x="833" y="2323"/>
                </a:lnTo>
                <a:lnTo>
                  <a:pt x="776" y="2264"/>
                </a:lnTo>
                <a:lnTo>
                  <a:pt x="718" y="2207"/>
                </a:lnTo>
                <a:lnTo>
                  <a:pt x="661" y="2149"/>
                </a:lnTo>
                <a:lnTo>
                  <a:pt x="604" y="2094"/>
                </a:lnTo>
                <a:lnTo>
                  <a:pt x="549" y="2038"/>
                </a:lnTo>
                <a:lnTo>
                  <a:pt x="494" y="1984"/>
                </a:lnTo>
                <a:lnTo>
                  <a:pt x="442" y="1930"/>
                </a:lnTo>
                <a:lnTo>
                  <a:pt x="389" y="1879"/>
                </a:lnTo>
                <a:lnTo>
                  <a:pt x="340" y="1829"/>
                </a:lnTo>
                <a:lnTo>
                  <a:pt x="281" y="1766"/>
                </a:lnTo>
                <a:lnTo>
                  <a:pt x="228" y="1701"/>
                </a:lnTo>
                <a:lnTo>
                  <a:pt x="180" y="1633"/>
                </a:lnTo>
                <a:lnTo>
                  <a:pt x="139" y="1565"/>
                </a:lnTo>
                <a:lnTo>
                  <a:pt x="103" y="1494"/>
                </a:lnTo>
                <a:lnTo>
                  <a:pt x="72" y="1422"/>
                </a:lnTo>
                <a:lnTo>
                  <a:pt x="46" y="1349"/>
                </a:lnTo>
                <a:lnTo>
                  <a:pt x="26" y="1274"/>
                </a:lnTo>
                <a:lnTo>
                  <a:pt x="12" y="1200"/>
                </a:lnTo>
                <a:lnTo>
                  <a:pt x="3" y="1126"/>
                </a:lnTo>
                <a:lnTo>
                  <a:pt x="0" y="1052"/>
                </a:lnTo>
                <a:lnTo>
                  <a:pt x="2" y="977"/>
                </a:lnTo>
                <a:lnTo>
                  <a:pt x="9" y="904"/>
                </a:lnTo>
                <a:lnTo>
                  <a:pt x="22" y="830"/>
                </a:lnTo>
                <a:lnTo>
                  <a:pt x="39" y="758"/>
                </a:lnTo>
                <a:lnTo>
                  <a:pt x="62" y="688"/>
                </a:lnTo>
                <a:lnTo>
                  <a:pt x="91" y="619"/>
                </a:lnTo>
                <a:lnTo>
                  <a:pt x="124" y="552"/>
                </a:lnTo>
                <a:lnTo>
                  <a:pt x="163" y="487"/>
                </a:lnTo>
                <a:lnTo>
                  <a:pt x="206" y="424"/>
                </a:lnTo>
                <a:lnTo>
                  <a:pt x="255" y="364"/>
                </a:lnTo>
                <a:lnTo>
                  <a:pt x="309" y="306"/>
                </a:lnTo>
                <a:lnTo>
                  <a:pt x="367" y="253"/>
                </a:lnTo>
                <a:lnTo>
                  <a:pt x="427" y="204"/>
                </a:lnTo>
                <a:lnTo>
                  <a:pt x="490" y="162"/>
                </a:lnTo>
                <a:lnTo>
                  <a:pt x="555" y="124"/>
                </a:lnTo>
                <a:lnTo>
                  <a:pt x="623" y="91"/>
                </a:lnTo>
                <a:lnTo>
                  <a:pt x="692" y="62"/>
                </a:lnTo>
                <a:lnTo>
                  <a:pt x="763" y="41"/>
                </a:lnTo>
                <a:lnTo>
                  <a:pt x="835" y="22"/>
                </a:lnTo>
                <a:lnTo>
                  <a:pt x="907" y="10"/>
                </a:lnTo>
                <a:lnTo>
                  <a:pt x="980" y="2"/>
                </a:lnTo>
                <a:lnTo>
                  <a:pt x="1053"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Tree>
    <p:extLst>
      <p:ext uri="{BB962C8B-B14F-4D97-AF65-F5344CB8AC3E}">
        <p14:creationId xmlns:p14="http://schemas.microsoft.com/office/powerpoint/2010/main" val="3569589977"/>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obsah – jád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smtClean="0"/>
              <a:t>KLIKNUTÍM VLOŽÍTE </a:t>
            </a:r>
            <a:r>
              <a:rPr lang="cs-CZ" smtClean="0"/>
              <a:t>NADPIS SNÍMKU – JÁDRO</a:t>
            </a:r>
            <a:br>
              <a:rPr lang="cs-CZ" smtClean="0"/>
            </a:br>
            <a:r>
              <a:rPr lang="cs-CZ" smtClean="0"/>
              <a:t>(varianta DVOUŘádkový nadpis)</a:t>
            </a:r>
            <a:endParaRPr lang="cs-CZ" dirty="0"/>
          </a:p>
        </p:txBody>
      </p:sp>
      <p:sp>
        <p:nvSpPr>
          <p:cNvPr id="3" name="Content Placeholder 2"/>
          <p:cNvSpPr>
            <a:spLocks noGrp="1"/>
          </p:cNvSpPr>
          <p:nvPr>
            <p:ph idx="1" hasCustomPrompt="1"/>
          </p:nvPr>
        </p:nvSpPr>
        <p:spPr>
          <a:xfrm>
            <a:off x="504000" y="1691999"/>
            <a:ext cx="8136000" cy="3257688"/>
          </a:xfrm>
        </p:spPr>
        <p:txBody>
          <a:bodyPr/>
          <a:lstStyle>
            <a:lvl1pPr>
              <a:defRPr/>
            </a:lvl1pPr>
            <a:lvl2pPr>
              <a:buClr>
                <a:srgbClr val="F24F00"/>
              </a:buClr>
              <a:defRPr/>
            </a:lvl2pPr>
            <a:lvl3pPr>
              <a:buClr>
                <a:srgbClr val="C8C8C8"/>
              </a:buClr>
              <a:defRPr/>
            </a:lvl3p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20" name="Skupina 19"/>
          <p:cNvGrpSpPr/>
          <p:nvPr userDrawn="1"/>
        </p:nvGrpSpPr>
        <p:grpSpPr>
          <a:xfrm>
            <a:off x="7581832" y="5183239"/>
            <a:ext cx="1343508" cy="1202396"/>
            <a:chOff x="5564188" y="5467351"/>
            <a:chExt cx="725488" cy="649288"/>
          </a:xfrm>
          <a:solidFill>
            <a:schemeClr val="accent1"/>
          </a:solidFill>
        </p:grpSpPr>
        <p:sp>
          <p:nvSpPr>
            <p:cNvPr id="15" name="Freeform 10"/>
            <p:cNvSpPr>
              <a:spLocks noEditPoints="1"/>
            </p:cNvSpPr>
            <p:nvPr userDrawn="1"/>
          </p:nvSpPr>
          <p:spPr bwMode="auto">
            <a:xfrm>
              <a:off x="5564188" y="5646738"/>
              <a:ext cx="725488" cy="290513"/>
            </a:xfrm>
            <a:custGeom>
              <a:avLst/>
              <a:gdLst>
                <a:gd name="T0" fmla="*/ 389 w 914"/>
                <a:gd name="T1" fmla="*/ 30 h 367"/>
                <a:gd name="T2" fmla="*/ 266 w 914"/>
                <a:gd name="T3" fmla="*/ 44 h 367"/>
                <a:gd name="T4" fmla="*/ 166 w 914"/>
                <a:gd name="T5" fmla="*/ 70 h 367"/>
                <a:gd name="T6" fmla="*/ 92 w 914"/>
                <a:gd name="T7" fmla="*/ 104 h 367"/>
                <a:gd name="T8" fmla="*/ 43 w 914"/>
                <a:gd name="T9" fmla="*/ 142 h 367"/>
                <a:gd name="T10" fmla="*/ 27 w 914"/>
                <a:gd name="T11" fmla="*/ 184 h 367"/>
                <a:gd name="T12" fmla="*/ 43 w 914"/>
                <a:gd name="T13" fmla="*/ 225 h 367"/>
                <a:gd name="T14" fmla="*/ 92 w 914"/>
                <a:gd name="T15" fmla="*/ 263 h 367"/>
                <a:gd name="T16" fmla="*/ 166 w 914"/>
                <a:gd name="T17" fmla="*/ 297 h 367"/>
                <a:gd name="T18" fmla="*/ 266 w 914"/>
                <a:gd name="T19" fmla="*/ 323 h 367"/>
                <a:gd name="T20" fmla="*/ 389 w 914"/>
                <a:gd name="T21" fmla="*/ 337 h 367"/>
                <a:gd name="T22" fmla="*/ 524 w 914"/>
                <a:gd name="T23" fmla="*/ 337 h 367"/>
                <a:gd name="T24" fmla="*/ 646 w 914"/>
                <a:gd name="T25" fmla="*/ 323 h 367"/>
                <a:gd name="T26" fmla="*/ 746 w 914"/>
                <a:gd name="T27" fmla="*/ 297 h 367"/>
                <a:gd name="T28" fmla="*/ 822 w 914"/>
                <a:gd name="T29" fmla="*/ 263 h 367"/>
                <a:gd name="T30" fmla="*/ 870 w 914"/>
                <a:gd name="T31" fmla="*/ 225 h 367"/>
                <a:gd name="T32" fmla="*/ 886 w 914"/>
                <a:gd name="T33" fmla="*/ 184 h 367"/>
                <a:gd name="T34" fmla="*/ 870 w 914"/>
                <a:gd name="T35" fmla="*/ 142 h 367"/>
                <a:gd name="T36" fmla="*/ 822 w 914"/>
                <a:gd name="T37" fmla="*/ 104 h 367"/>
                <a:gd name="T38" fmla="*/ 746 w 914"/>
                <a:gd name="T39" fmla="*/ 70 h 367"/>
                <a:gd name="T40" fmla="*/ 646 w 914"/>
                <a:gd name="T41" fmla="*/ 44 h 367"/>
                <a:gd name="T42" fmla="*/ 524 w 914"/>
                <a:gd name="T43" fmla="*/ 30 h 367"/>
                <a:gd name="T44" fmla="*/ 456 w 914"/>
                <a:gd name="T45" fmla="*/ 0 h 367"/>
                <a:gd name="T46" fmla="*/ 580 w 914"/>
                <a:gd name="T47" fmla="*/ 8 h 367"/>
                <a:gd name="T48" fmla="*/ 689 w 914"/>
                <a:gd name="T49" fmla="*/ 25 h 367"/>
                <a:gd name="T50" fmla="*/ 781 w 914"/>
                <a:gd name="T51" fmla="*/ 54 h 367"/>
                <a:gd name="T52" fmla="*/ 852 w 914"/>
                <a:gd name="T53" fmla="*/ 91 h 367"/>
                <a:gd name="T54" fmla="*/ 898 w 914"/>
                <a:gd name="T55" fmla="*/ 135 h 367"/>
                <a:gd name="T56" fmla="*/ 914 w 914"/>
                <a:gd name="T57" fmla="*/ 184 h 367"/>
                <a:gd name="T58" fmla="*/ 898 w 914"/>
                <a:gd name="T59" fmla="*/ 232 h 367"/>
                <a:gd name="T60" fmla="*/ 852 w 914"/>
                <a:gd name="T61" fmla="*/ 277 h 367"/>
                <a:gd name="T62" fmla="*/ 781 w 914"/>
                <a:gd name="T63" fmla="*/ 313 h 367"/>
                <a:gd name="T64" fmla="*/ 689 w 914"/>
                <a:gd name="T65" fmla="*/ 342 h 367"/>
                <a:gd name="T66" fmla="*/ 580 w 914"/>
                <a:gd name="T67" fmla="*/ 359 h 367"/>
                <a:gd name="T68" fmla="*/ 456 w 914"/>
                <a:gd name="T69" fmla="*/ 367 h 367"/>
                <a:gd name="T70" fmla="*/ 333 w 914"/>
                <a:gd name="T71" fmla="*/ 359 h 367"/>
                <a:gd name="T72" fmla="*/ 224 w 914"/>
                <a:gd name="T73" fmla="*/ 342 h 367"/>
                <a:gd name="T74" fmla="*/ 132 w 914"/>
                <a:gd name="T75" fmla="*/ 313 h 367"/>
                <a:gd name="T76" fmla="*/ 61 w 914"/>
                <a:gd name="T77" fmla="*/ 277 h 367"/>
                <a:gd name="T78" fmla="*/ 16 w 914"/>
                <a:gd name="T79" fmla="*/ 232 h 367"/>
                <a:gd name="T80" fmla="*/ 0 w 914"/>
                <a:gd name="T81" fmla="*/ 184 h 367"/>
                <a:gd name="T82" fmla="*/ 16 w 914"/>
                <a:gd name="T83" fmla="*/ 135 h 367"/>
                <a:gd name="T84" fmla="*/ 61 w 914"/>
                <a:gd name="T85" fmla="*/ 91 h 367"/>
                <a:gd name="T86" fmla="*/ 132 w 914"/>
                <a:gd name="T87" fmla="*/ 54 h 367"/>
                <a:gd name="T88" fmla="*/ 224 w 914"/>
                <a:gd name="T89" fmla="*/ 25 h 367"/>
                <a:gd name="T90" fmla="*/ 333 w 914"/>
                <a:gd name="T91" fmla="*/ 8 h 367"/>
                <a:gd name="T92" fmla="*/ 456 w 914"/>
                <a:gd name="T93" fmla="*/ 0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14" h="367">
                  <a:moveTo>
                    <a:pt x="456" y="29"/>
                  </a:moveTo>
                  <a:lnTo>
                    <a:pt x="389" y="30"/>
                  </a:lnTo>
                  <a:lnTo>
                    <a:pt x="325" y="35"/>
                  </a:lnTo>
                  <a:lnTo>
                    <a:pt x="266" y="44"/>
                  </a:lnTo>
                  <a:lnTo>
                    <a:pt x="214" y="56"/>
                  </a:lnTo>
                  <a:lnTo>
                    <a:pt x="166" y="70"/>
                  </a:lnTo>
                  <a:lnTo>
                    <a:pt x="125" y="86"/>
                  </a:lnTo>
                  <a:lnTo>
                    <a:pt x="92" y="104"/>
                  </a:lnTo>
                  <a:lnTo>
                    <a:pt x="63" y="122"/>
                  </a:lnTo>
                  <a:lnTo>
                    <a:pt x="43" y="142"/>
                  </a:lnTo>
                  <a:lnTo>
                    <a:pt x="31" y="164"/>
                  </a:lnTo>
                  <a:lnTo>
                    <a:pt x="27" y="184"/>
                  </a:lnTo>
                  <a:lnTo>
                    <a:pt x="31" y="205"/>
                  </a:lnTo>
                  <a:lnTo>
                    <a:pt x="43" y="225"/>
                  </a:lnTo>
                  <a:lnTo>
                    <a:pt x="63" y="245"/>
                  </a:lnTo>
                  <a:lnTo>
                    <a:pt x="92" y="263"/>
                  </a:lnTo>
                  <a:lnTo>
                    <a:pt x="125" y="281"/>
                  </a:lnTo>
                  <a:lnTo>
                    <a:pt x="166" y="297"/>
                  </a:lnTo>
                  <a:lnTo>
                    <a:pt x="214" y="311"/>
                  </a:lnTo>
                  <a:lnTo>
                    <a:pt x="266" y="323"/>
                  </a:lnTo>
                  <a:lnTo>
                    <a:pt x="325" y="332"/>
                  </a:lnTo>
                  <a:lnTo>
                    <a:pt x="389" y="337"/>
                  </a:lnTo>
                  <a:lnTo>
                    <a:pt x="456" y="339"/>
                  </a:lnTo>
                  <a:lnTo>
                    <a:pt x="524" y="337"/>
                  </a:lnTo>
                  <a:lnTo>
                    <a:pt x="588" y="332"/>
                  </a:lnTo>
                  <a:lnTo>
                    <a:pt x="646" y="323"/>
                  </a:lnTo>
                  <a:lnTo>
                    <a:pt x="699" y="311"/>
                  </a:lnTo>
                  <a:lnTo>
                    <a:pt x="746" y="297"/>
                  </a:lnTo>
                  <a:lnTo>
                    <a:pt x="787" y="281"/>
                  </a:lnTo>
                  <a:lnTo>
                    <a:pt x="822" y="263"/>
                  </a:lnTo>
                  <a:lnTo>
                    <a:pt x="849" y="245"/>
                  </a:lnTo>
                  <a:lnTo>
                    <a:pt x="870" y="225"/>
                  </a:lnTo>
                  <a:lnTo>
                    <a:pt x="883" y="205"/>
                  </a:lnTo>
                  <a:lnTo>
                    <a:pt x="886" y="184"/>
                  </a:lnTo>
                  <a:lnTo>
                    <a:pt x="883" y="164"/>
                  </a:lnTo>
                  <a:lnTo>
                    <a:pt x="870" y="142"/>
                  </a:lnTo>
                  <a:lnTo>
                    <a:pt x="849" y="122"/>
                  </a:lnTo>
                  <a:lnTo>
                    <a:pt x="822" y="104"/>
                  </a:lnTo>
                  <a:lnTo>
                    <a:pt x="787" y="86"/>
                  </a:lnTo>
                  <a:lnTo>
                    <a:pt x="746" y="70"/>
                  </a:lnTo>
                  <a:lnTo>
                    <a:pt x="699" y="56"/>
                  </a:lnTo>
                  <a:lnTo>
                    <a:pt x="646" y="44"/>
                  </a:lnTo>
                  <a:lnTo>
                    <a:pt x="588" y="35"/>
                  </a:lnTo>
                  <a:lnTo>
                    <a:pt x="524" y="30"/>
                  </a:lnTo>
                  <a:lnTo>
                    <a:pt x="456" y="29"/>
                  </a:lnTo>
                  <a:close/>
                  <a:moveTo>
                    <a:pt x="456" y="0"/>
                  </a:moveTo>
                  <a:lnTo>
                    <a:pt x="519" y="3"/>
                  </a:lnTo>
                  <a:lnTo>
                    <a:pt x="580" y="8"/>
                  </a:lnTo>
                  <a:lnTo>
                    <a:pt x="636" y="15"/>
                  </a:lnTo>
                  <a:lnTo>
                    <a:pt x="689" y="25"/>
                  </a:lnTo>
                  <a:lnTo>
                    <a:pt x="738" y="39"/>
                  </a:lnTo>
                  <a:lnTo>
                    <a:pt x="781" y="54"/>
                  </a:lnTo>
                  <a:lnTo>
                    <a:pt x="819" y="71"/>
                  </a:lnTo>
                  <a:lnTo>
                    <a:pt x="852" y="91"/>
                  </a:lnTo>
                  <a:lnTo>
                    <a:pt x="879" y="111"/>
                  </a:lnTo>
                  <a:lnTo>
                    <a:pt x="898" y="135"/>
                  </a:lnTo>
                  <a:lnTo>
                    <a:pt x="910" y="159"/>
                  </a:lnTo>
                  <a:lnTo>
                    <a:pt x="914" y="184"/>
                  </a:lnTo>
                  <a:lnTo>
                    <a:pt x="910" y="208"/>
                  </a:lnTo>
                  <a:lnTo>
                    <a:pt x="898" y="232"/>
                  </a:lnTo>
                  <a:lnTo>
                    <a:pt x="879" y="256"/>
                  </a:lnTo>
                  <a:lnTo>
                    <a:pt x="852" y="277"/>
                  </a:lnTo>
                  <a:lnTo>
                    <a:pt x="819" y="296"/>
                  </a:lnTo>
                  <a:lnTo>
                    <a:pt x="781" y="313"/>
                  </a:lnTo>
                  <a:lnTo>
                    <a:pt x="738" y="328"/>
                  </a:lnTo>
                  <a:lnTo>
                    <a:pt x="689" y="342"/>
                  </a:lnTo>
                  <a:lnTo>
                    <a:pt x="636" y="352"/>
                  </a:lnTo>
                  <a:lnTo>
                    <a:pt x="580" y="359"/>
                  </a:lnTo>
                  <a:lnTo>
                    <a:pt x="519" y="364"/>
                  </a:lnTo>
                  <a:lnTo>
                    <a:pt x="456" y="367"/>
                  </a:lnTo>
                  <a:lnTo>
                    <a:pt x="394" y="364"/>
                  </a:lnTo>
                  <a:lnTo>
                    <a:pt x="333" y="359"/>
                  </a:lnTo>
                  <a:lnTo>
                    <a:pt x="278" y="352"/>
                  </a:lnTo>
                  <a:lnTo>
                    <a:pt x="224" y="342"/>
                  </a:lnTo>
                  <a:lnTo>
                    <a:pt x="176" y="328"/>
                  </a:lnTo>
                  <a:lnTo>
                    <a:pt x="132" y="313"/>
                  </a:lnTo>
                  <a:lnTo>
                    <a:pt x="94" y="296"/>
                  </a:lnTo>
                  <a:lnTo>
                    <a:pt x="61" y="277"/>
                  </a:lnTo>
                  <a:lnTo>
                    <a:pt x="34" y="256"/>
                  </a:lnTo>
                  <a:lnTo>
                    <a:pt x="16" y="232"/>
                  </a:lnTo>
                  <a:lnTo>
                    <a:pt x="3" y="208"/>
                  </a:lnTo>
                  <a:lnTo>
                    <a:pt x="0" y="184"/>
                  </a:lnTo>
                  <a:lnTo>
                    <a:pt x="3" y="159"/>
                  </a:lnTo>
                  <a:lnTo>
                    <a:pt x="16" y="135"/>
                  </a:lnTo>
                  <a:lnTo>
                    <a:pt x="34" y="111"/>
                  </a:lnTo>
                  <a:lnTo>
                    <a:pt x="61" y="91"/>
                  </a:lnTo>
                  <a:lnTo>
                    <a:pt x="94" y="71"/>
                  </a:lnTo>
                  <a:lnTo>
                    <a:pt x="132" y="54"/>
                  </a:lnTo>
                  <a:lnTo>
                    <a:pt x="176" y="39"/>
                  </a:lnTo>
                  <a:lnTo>
                    <a:pt x="224" y="25"/>
                  </a:lnTo>
                  <a:lnTo>
                    <a:pt x="278" y="15"/>
                  </a:lnTo>
                  <a:lnTo>
                    <a:pt x="333" y="8"/>
                  </a:lnTo>
                  <a:lnTo>
                    <a:pt x="394" y="3"/>
                  </a:lnTo>
                  <a:lnTo>
                    <a:pt x="4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6" name="Freeform 11"/>
            <p:cNvSpPr>
              <a:spLocks noEditPoints="1"/>
            </p:cNvSpPr>
            <p:nvPr userDrawn="1"/>
          </p:nvSpPr>
          <p:spPr bwMode="auto">
            <a:xfrm>
              <a:off x="5705476" y="5467351"/>
              <a:ext cx="442913" cy="649288"/>
            </a:xfrm>
            <a:custGeom>
              <a:avLst/>
              <a:gdLst>
                <a:gd name="T0" fmla="*/ 441 w 557"/>
                <a:gd name="T1" fmla="*/ 30 h 817"/>
                <a:gd name="T2" fmla="*/ 386 w 557"/>
                <a:gd name="T3" fmla="*/ 54 h 817"/>
                <a:gd name="T4" fmla="*/ 326 w 557"/>
                <a:gd name="T5" fmla="*/ 98 h 817"/>
                <a:gd name="T6" fmla="*/ 264 w 557"/>
                <a:gd name="T7" fmla="*/ 162 h 817"/>
                <a:gd name="T8" fmla="*/ 202 w 557"/>
                <a:gd name="T9" fmla="*/ 240 h 817"/>
                <a:gd name="T10" fmla="*/ 145 w 557"/>
                <a:gd name="T11" fmla="*/ 331 h 817"/>
                <a:gd name="T12" fmla="*/ 90 w 557"/>
                <a:gd name="T13" fmla="*/ 440 h 817"/>
                <a:gd name="T14" fmla="*/ 52 w 557"/>
                <a:gd name="T15" fmla="*/ 539 h 817"/>
                <a:gd name="T16" fmla="*/ 31 w 557"/>
                <a:gd name="T17" fmla="*/ 626 h 817"/>
                <a:gd name="T18" fmla="*/ 28 w 557"/>
                <a:gd name="T19" fmla="*/ 699 h 817"/>
                <a:gd name="T20" fmla="*/ 39 w 557"/>
                <a:gd name="T21" fmla="*/ 751 h 817"/>
                <a:gd name="T22" fmla="*/ 64 w 557"/>
                <a:gd name="T23" fmla="*/ 782 h 817"/>
                <a:gd name="T24" fmla="*/ 93 w 557"/>
                <a:gd name="T25" fmla="*/ 790 h 817"/>
                <a:gd name="T26" fmla="*/ 143 w 557"/>
                <a:gd name="T27" fmla="*/ 777 h 817"/>
                <a:gd name="T28" fmla="*/ 200 w 557"/>
                <a:gd name="T29" fmla="*/ 744 h 817"/>
                <a:gd name="T30" fmla="*/ 262 w 557"/>
                <a:gd name="T31" fmla="*/ 689 h 817"/>
                <a:gd name="T32" fmla="*/ 324 w 557"/>
                <a:gd name="T33" fmla="*/ 618 h 817"/>
                <a:gd name="T34" fmla="*/ 383 w 557"/>
                <a:gd name="T35" fmla="*/ 533 h 817"/>
                <a:gd name="T36" fmla="*/ 441 w 557"/>
                <a:gd name="T37" fmla="*/ 435 h 817"/>
                <a:gd name="T38" fmla="*/ 485 w 557"/>
                <a:gd name="T39" fmla="*/ 334 h 817"/>
                <a:gd name="T40" fmla="*/ 516 w 557"/>
                <a:gd name="T41" fmla="*/ 238 h 817"/>
                <a:gd name="T42" fmla="*/ 529 w 557"/>
                <a:gd name="T43" fmla="*/ 159 h 817"/>
                <a:gd name="T44" fmla="*/ 529 w 557"/>
                <a:gd name="T45" fmla="*/ 102 h 817"/>
                <a:gd name="T46" fmla="*/ 516 w 557"/>
                <a:gd name="T47" fmla="*/ 60 h 817"/>
                <a:gd name="T48" fmla="*/ 494 w 557"/>
                <a:gd name="T49" fmla="*/ 35 h 817"/>
                <a:gd name="T50" fmla="*/ 464 w 557"/>
                <a:gd name="T51" fmla="*/ 27 h 817"/>
                <a:gd name="T52" fmla="*/ 486 w 557"/>
                <a:gd name="T53" fmla="*/ 2 h 817"/>
                <a:gd name="T54" fmla="*/ 525 w 557"/>
                <a:gd name="T55" fmla="*/ 25 h 817"/>
                <a:gd name="T56" fmla="*/ 548 w 557"/>
                <a:gd name="T57" fmla="*/ 65 h 817"/>
                <a:gd name="T58" fmla="*/ 557 w 557"/>
                <a:gd name="T59" fmla="*/ 123 h 817"/>
                <a:gd name="T60" fmla="*/ 552 w 557"/>
                <a:gd name="T61" fmla="*/ 198 h 817"/>
                <a:gd name="T62" fmla="*/ 529 w 557"/>
                <a:gd name="T63" fmla="*/ 293 h 817"/>
                <a:gd name="T64" fmla="*/ 489 w 557"/>
                <a:gd name="T65" fmla="*/ 395 h 817"/>
                <a:gd name="T66" fmla="*/ 436 w 557"/>
                <a:gd name="T67" fmla="*/ 499 h 817"/>
                <a:gd name="T68" fmla="*/ 375 w 557"/>
                <a:gd name="T69" fmla="*/ 595 h 817"/>
                <a:gd name="T70" fmla="*/ 309 w 557"/>
                <a:gd name="T71" fmla="*/ 678 h 817"/>
                <a:gd name="T72" fmla="*/ 243 w 557"/>
                <a:gd name="T73" fmla="*/ 744 h 817"/>
                <a:gd name="T74" fmla="*/ 179 w 557"/>
                <a:gd name="T75" fmla="*/ 790 h 817"/>
                <a:gd name="T76" fmla="*/ 121 w 557"/>
                <a:gd name="T77" fmla="*/ 815 h 817"/>
                <a:gd name="T78" fmla="*/ 70 w 557"/>
                <a:gd name="T79" fmla="*/ 815 h 817"/>
                <a:gd name="T80" fmla="*/ 33 w 557"/>
                <a:gd name="T81" fmla="*/ 793 h 817"/>
                <a:gd name="T82" fmla="*/ 9 w 557"/>
                <a:gd name="T83" fmla="*/ 752 h 817"/>
                <a:gd name="T84" fmla="*/ 0 w 557"/>
                <a:gd name="T85" fmla="*/ 696 h 817"/>
                <a:gd name="T86" fmla="*/ 4 w 557"/>
                <a:gd name="T87" fmla="*/ 626 h 817"/>
                <a:gd name="T88" fmla="*/ 21 w 557"/>
                <a:gd name="T89" fmla="*/ 546 h 817"/>
                <a:gd name="T90" fmla="*/ 52 w 557"/>
                <a:gd name="T91" fmla="*/ 458 h 817"/>
                <a:gd name="T92" fmla="*/ 96 w 557"/>
                <a:gd name="T93" fmla="*/ 365 h 817"/>
                <a:gd name="T94" fmla="*/ 152 w 557"/>
                <a:gd name="T95" fmla="*/ 268 h 817"/>
                <a:gd name="T96" fmla="*/ 215 w 557"/>
                <a:gd name="T97" fmla="*/ 178 h 817"/>
                <a:gd name="T98" fmla="*/ 281 w 557"/>
                <a:gd name="T99" fmla="*/ 105 h 817"/>
                <a:gd name="T100" fmla="*/ 346 w 557"/>
                <a:gd name="T101" fmla="*/ 49 h 817"/>
                <a:gd name="T102" fmla="*/ 408 w 557"/>
                <a:gd name="T103" fmla="*/ 12 h 817"/>
                <a:gd name="T104" fmla="*/ 464 w 557"/>
                <a:gd name="T105" fmla="*/ 0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7" h="817">
                  <a:moveTo>
                    <a:pt x="464" y="27"/>
                  </a:moveTo>
                  <a:lnTo>
                    <a:pt x="441" y="30"/>
                  </a:lnTo>
                  <a:lnTo>
                    <a:pt x="413" y="40"/>
                  </a:lnTo>
                  <a:lnTo>
                    <a:pt x="386" y="54"/>
                  </a:lnTo>
                  <a:lnTo>
                    <a:pt x="356" y="75"/>
                  </a:lnTo>
                  <a:lnTo>
                    <a:pt x="326" y="98"/>
                  </a:lnTo>
                  <a:lnTo>
                    <a:pt x="295" y="128"/>
                  </a:lnTo>
                  <a:lnTo>
                    <a:pt x="264" y="162"/>
                  </a:lnTo>
                  <a:lnTo>
                    <a:pt x="233" y="199"/>
                  </a:lnTo>
                  <a:lnTo>
                    <a:pt x="202" y="240"/>
                  </a:lnTo>
                  <a:lnTo>
                    <a:pt x="173" y="284"/>
                  </a:lnTo>
                  <a:lnTo>
                    <a:pt x="145" y="331"/>
                  </a:lnTo>
                  <a:lnTo>
                    <a:pt x="114" y="386"/>
                  </a:lnTo>
                  <a:lnTo>
                    <a:pt x="90" y="440"/>
                  </a:lnTo>
                  <a:lnTo>
                    <a:pt x="69" y="491"/>
                  </a:lnTo>
                  <a:lnTo>
                    <a:pt x="52" y="539"/>
                  </a:lnTo>
                  <a:lnTo>
                    <a:pt x="40" y="584"/>
                  </a:lnTo>
                  <a:lnTo>
                    <a:pt x="31" y="626"/>
                  </a:lnTo>
                  <a:lnTo>
                    <a:pt x="28" y="665"/>
                  </a:lnTo>
                  <a:lnTo>
                    <a:pt x="28" y="699"/>
                  </a:lnTo>
                  <a:lnTo>
                    <a:pt x="31" y="727"/>
                  </a:lnTo>
                  <a:lnTo>
                    <a:pt x="39" y="751"/>
                  </a:lnTo>
                  <a:lnTo>
                    <a:pt x="49" y="770"/>
                  </a:lnTo>
                  <a:lnTo>
                    <a:pt x="64" y="782"/>
                  </a:lnTo>
                  <a:lnTo>
                    <a:pt x="77" y="788"/>
                  </a:lnTo>
                  <a:lnTo>
                    <a:pt x="93" y="790"/>
                  </a:lnTo>
                  <a:lnTo>
                    <a:pt x="117" y="787"/>
                  </a:lnTo>
                  <a:lnTo>
                    <a:pt x="143" y="777"/>
                  </a:lnTo>
                  <a:lnTo>
                    <a:pt x="171" y="763"/>
                  </a:lnTo>
                  <a:lnTo>
                    <a:pt x="200" y="744"/>
                  </a:lnTo>
                  <a:lnTo>
                    <a:pt x="231" y="719"/>
                  </a:lnTo>
                  <a:lnTo>
                    <a:pt x="262" y="689"/>
                  </a:lnTo>
                  <a:lnTo>
                    <a:pt x="293" y="655"/>
                  </a:lnTo>
                  <a:lnTo>
                    <a:pt x="324" y="618"/>
                  </a:lnTo>
                  <a:lnTo>
                    <a:pt x="354" y="577"/>
                  </a:lnTo>
                  <a:lnTo>
                    <a:pt x="383" y="533"/>
                  </a:lnTo>
                  <a:lnTo>
                    <a:pt x="412" y="486"/>
                  </a:lnTo>
                  <a:lnTo>
                    <a:pt x="441" y="435"/>
                  </a:lnTo>
                  <a:lnTo>
                    <a:pt x="464" y="385"/>
                  </a:lnTo>
                  <a:lnTo>
                    <a:pt x="485" y="334"/>
                  </a:lnTo>
                  <a:lnTo>
                    <a:pt x="503" y="285"/>
                  </a:lnTo>
                  <a:lnTo>
                    <a:pt x="516" y="238"/>
                  </a:lnTo>
                  <a:lnTo>
                    <a:pt x="525" y="193"/>
                  </a:lnTo>
                  <a:lnTo>
                    <a:pt x="529" y="159"/>
                  </a:lnTo>
                  <a:lnTo>
                    <a:pt x="530" y="130"/>
                  </a:lnTo>
                  <a:lnTo>
                    <a:pt x="529" y="102"/>
                  </a:lnTo>
                  <a:lnTo>
                    <a:pt x="524" y="80"/>
                  </a:lnTo>
                  <a:lnTo>
                    <a:pt x="516" y="60"/>
                  </a:lnTo>
                  <a:lnTo>
                    <a:pt x="506" y="45"/>
                  </a:lnTo>
                  <a:lnTo>
                    <a:pt x="494" y="35"/>
                  </a:lnTo>
                  <a:lnTo>
                    <a:pt x="480" y="29"/>
                  </a:lnTo>
                  <a:lnTo>
                    <a:pt x="464" y="27"/>
                  </a:lnTo>
                  <a:close/>
                  <a:moveTo>
                    <a:pt x="464" y="0"/>
                  </a:moveTo>
                  <a:lnTo>
                    <a:pt x="486" y="2"/>
                  </a:lnTo>
                  <a:lnTo>
                    <a:pt x="507" y="11"/>
                  </a:lnTo>
                  <a:lnTo>
                    <a:pt x="525" y="25"/>
                  </a:lnTo>
                  <a:lnTo>
                    <a:pt x="538" y="42"/>
                  </a:lnTo>
                  <a:lnTo>
                    <a:pt x="548" y="65"/>
                  </a:lnTo>
                  <a:lnTo>
                    <a:pt x="555" y="92"/>
                  </a:lnTo>
                  <a:lnTo>
                    <a:pt x="557" y="123"/>
                  </a:lnTo>
                  <a:lnTo>
                    <a:pt x="557" y="158"/>
                  </a:lnTo>
                  <a:lnTo>
                    <a:pt x="552" y="198"/>
                  </a:lnTo>
                  <a:lnTo>
                    <a:pt x="542" y="244"/>
                  </a:lnTo>
                  <a:lnTo>
                    <a:pt x="529" y="293"/>
                  </a:lnTo>
                  <a:lnTo>
                    <a:pt x="511" y="344"/>
                  </a:lnTo>
                  <a:lnTo>
                    <a:pt x="489" y="395"/>
                  </a:lnTo>
                  <a:lnTo>
                    <a:pt x="464" y="447"/>
                  </a:lnTo>
                  <a:lnTo>
                    <a:pt x="436" y="499"/>
                  </a:lnTo>
                  <a:lnTo>
                    <a:pt x="406" y="549"/>
                  </a:lnTo>
                  <a:lnTo>
                    <a:pt x="375" y="595"/>
                  </a:lnTo>
                  <a:lnTo>
                    <a:pt x="343" y="639"/>
                  </a:lnTo>
                  <a:lnTo>
                    <a:pt x="309" y="678"/>
                  </a:lnTo>
                  <a:lnTo>
                    <a:pt x="276" y="712"/>
                  </a:lnTo>
                  <a:lnTo>
                    <a:pt x="243" y="744"/>
                  </a:lnTo>
                  <a:lnTo>
                    <a:pt x="211" y="770"/>
                  </a:lnTo>
                  <a:lnTo>
                    <a:pt x="179" y="790"/>
                  </a:lnTo>
                  <a:lnTo>
                    <a:pt x="149" y="805"/>
                  </a:lnTo>
                  <a:lnTo>
                    <a:pt x="121" y="815"/>
                  </a:lnTo>
                  <a:lnTo>
                    <a:pt x="93" y="817"/>
                  </a:lnTo>
                  <a:lnTo>
                    <a:pt x="70" y="815"/>
                  </a:lnTo>
                  <a:lnTo>
                    <a:pt x="50" y="806"/>
                  </a:lnTo>
                  <a:lnTo>
                    <a:pt x="33" y="793"/>
                  </a:lnTo>
                  <a:lnTo>
                    <a:pt x="19" y="775"/>
                  </a:lnTo>
                  <a:lnTo>
                    <a:pt x="9" y="752"/>
                  </a:lnTo>
                  <a:lnTo>
                    <a:pt x="3" y="726"/>
                  </a:lnTo>
                  <a:lnTo>
                    <a:pt x="0" y="696"/>
                  </a:lnTo>
                  <a:lnTo>
                    <a:pt x="0" y="663"/>
                  </a:lnTo>
                  <a:lnTo>
                    <a:pt x="4" y="626"/>
                  </a:lnTo>
                  <a:lnTo>
                    <a:pt x="11" y="588"/>
                  </a:lnTo>
                  <a:lnTo>
                    <a:pt x="21" y="546"/>
                  </a:lnTo>
                  <a:lnTo>
                    <a:pt x="35" y="503"/>
                  </a:lnTo>
                  <a:lnTo>
                    <a:pt x="52" y="458"/>
                  </a:lnTo>
                  <a:lnTo>
                    <a:pt x="72" y="412"/>
                  </a:lnTo>
                  <a:lnTo>
                    <a:pt x="96" y="365"/>
                  </a:lnTo>
                  <a:lnTo>
                    <a:pt x="121" y="318"/>
                  </a:lnTo>
                  <a:lnTo>
                    <a:pt x="152" y="268"/>
                  </a:lnTo>
                  <a:lnTo>
                    <a:pt x="183" y="222"/>
                  </a:lnTo>
                  <a:lnTo>
                    <a:pt x="215" y="178"/>
                  </a:lnTo>
                  <a:lnTo>
                    <a:pt x="248" y="139"/>
                  </a:lnTo>
                  <a:lnTo>
                    <a:pt x="281" y="105"/>
                  </a:lnTo>
                  <a:lnTo>
                    <a:pt x="314" y="73"/>
                  </a:lnTo>
                  <a:lnTo>
                    <a:pt x="346" y="49"/>
                  </a:lnTo>
                  <a:lnTo>
                    <a:pt x="379" y="27"/>
                  </a:lnTo>
                  <a:lnTo>
                    <a:pt x="408" y="12"/>
                  </a:lnTo>
                  <a:lnTo>
                    <a:pt x="437" y="2"/>
                  </a:lnTo>
                  <a:lnTo>
                    <a:pt x="4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7" name="Freeform 12"/>
            <p:cNvSpPr>
              <a:spLocks noEditPoints="1"/>
            </p:cNvSpPr>
            <p:nvPr userDrawn="1"/>
          </p:nvSpPr>
          <p:spPr bwMode="auto">
            <a:xfrm>
              <a:off x="5705476" y="5467351"/>
              <a:ext cx="442913" cy="649288"/>
            </a:xfrm>
            <a:custGeom>
              <a:avLst/>
              <a:gdLst>
                <a:gd name="T0" fmla="*/ 77 w 557"/>
                <a:gd name="T1" fmla="*/ 29 h 817"/>
                <a:gd name="T2" fmla="*/ 49 w 557"/>
                <a:gd name="T3" fmla="*/ 47 h 817"/>
                <a:gd name="T4" fmla="*/ 31 w 557"/>
                <a:gd name="T5" fmla="*/ 90 h 817"/>
                <a:gd name="T6" fmla="*/ 28 w 557"/>
                <a:gd name="T7" fmla="*/ 152 h 817"/>
                <a:gd name="T8" fmla="*/ 40 w 557"/>
                <a:gd name="T9" fmla="*/ 233 h 817"/>
                <a:gd name="T10" fmla="*/ 69 w 557"/>
                <a:gd name="T11" fmla="*/ 326 h 817"/>
                <a:gd name="T12" fmla="*/ 114 w 557"/>
                <a:gd name="T13" fmla="*/ 431 h 817"/>
                <a:gd name="T14" fmla="*/ 173 w 557"/>
                <a:gd name="T15" fmla="*/ 533 h 817"/>
                <a:gd name="T16" fmla="*/ 233 w 557"/>
                <a:gd name="T17" fmla="*/ 618 h 817"/>
                <a:gd name="T18" fmla="*/ 295 w 557"/>
                <a:gd name="T19" fmla="*/ 689 h 817"/>
                <a:gd name="T20" fmla="*/ 356 w 557"/>
                <a:gd name="T21" fmla="*/ 744 h 817"/>
                <a:gd name="T22" fmla="*/ 413 w 557"/>
                <a:gd name="T23" fmla="*/ 777 h 817"/>
                <a:gd name="T24" fmla="*/ 464 w 557"/>
                <a:gd name="T25" fmla="*/ 790 h 817"/>
                <a:gd name="T26" fmla="*/ 494 w 557"/>
                <a:gd name="T27" fmla="*/ 782 h 817"/>
                <a:gd name="T28" fmla="*/ 516 w 557"/>
                <a:gd name="T29" fmla="*/ 757 h 817"/>
                <a:gd name="T30" fmla="*/ 529 w 557"/>
                <a:gd name="T31" fmla="*/ 715 h 817"/>
                <a:gd name="T32" fmla="*/ 529 w 557"/>
                <a:gd name="T33" fmla="*/ 658 h 817"/>
                <a:gd name="T34" fmla="*/ 516 w 557"/>
                <a:gd name="T35" fmla="*/ 579 h 817"/>
                <a:gd name="T36" fmla="*/ 485 w 557"/>
                <a:gd name="T37" fmla="*/ 483 h 817"/>
                <a:gd name="T38" fmla="*/ 441 w 557"/>
                <a:gd name="T39" fmla="*/ 382 h 817"/>
                <a:gd name="T40" fmla="*/ 383 w 557"/>
                <a:gd name="T41" fmla="*/ 284 h 817"/>
                <a:gd name="T42" fmla="*/ 324 w 557"/>
                <a:gd name="T43" fmla="*/ 199 h 817"/>
                <a:gd name="T44" fmla="*/ 262 w 557"/>
                <a:gd name="T45" fmla="*/ 128 h 817"/>
                <a:gd name="T46" fmla="*/ 200 w 557"/>
                <a:gd name="T47" fmla="*/ 75 h 817"/>
                <a:gd name="T48" fmla="*/ 143 w 557"/>
                <a:gd name="T49" fmla="*/ 40 h 817"/>
                <a:gd name="T50" fmla="*/ 93 w 557"/>
                <a:gd name="T51" fmla="*/ 27 h 817"/>
                <a:gd name="T52" fmla="*/ 121 w 557"/>
                <a:gd name="T53" fmla="*/ 2 h 817"/>
                <a:gd name="T54" fmla="*/ 179 w 557"/>
                <a:gd name="T55" fmla="*/ 27 h 817"/>
                <a:gd name="T56" fmla="*/ 243 w 557"/>
                <a:gd name="T57" fmla="*/ 73 h 817"/>
                <a:gd name="T58" fmla="*/ 309 w 557"/>
                <a:gd name="T59" fmla="*/ 139 h 817"/>
                <a:gd name="T60" fmla="*/ 375 w 557"/>
                <a:gd name="T61" fmla="*/ 222 h 817"/>
                <a:gd name="T62" fmla="*/ 436 w 557"/>
                <a:gd name="T63" fmla="*/ 318 h 817"/>
                <a:gd name="T64" fmla="*/ 489 w 557"/>
                <a:gd name="T65" fmla="*/ 422 h 817"/>
                <a:gd name="T66" fmla="*/ 529 w 557"/>
                <a:gd name="T67" fmla="*/ 524 h 817"/>
                <a:gd name="T68" fmla="*/ 552 w 557"/>
                <a:gd name="T69" fmla="*/ 619 h 817"/>
                <a:gd name="T70" fmla="*/ 557 w 557"/>
                <a:gd name="T71" fmla="*/ 694 h 817"/>
                <a:gd name="T72" fmla="*/ 548 w 557"/>
                <a:gd name="T73" fmla="*/ 752 h 817"/>
                <a:gd name="T74" fmla="*/ 525 w 557"/>
                <a:gd name="T75" fmla="*/ 793 h 817"/>
                <a:gd name="T76" fmla="*/ 486 w 557"/>
                <a:gd name="T77" fmla="*/ 815 h 817"/>
                <a:gd name="T78" fmla="*/ 437 w 557"/>
                <a:gd name="T79" fmla="*/ 815 h 817"/>
                <a:gd name="T80" fmla="*/ 379 w 557"/>
                <a:gd name="T81" fmla="*/ 790 h 817"/>
                <a:gd name="T82" fmla="*/ 314 w 557"/>
                <a:gd name="T83" fmla="*/ 744 h 817"/>
                <a:gd name="T84" fmla="*/ 248 w 557"/>
                <a:gd name="T85" fmla="*/ 678 h 817"/>
                <a:gd name="T86" fmla="*/ 183 w 557"/>
                <a:gd name="T87" fmla="*/ 595 h 817"/>
                <a:gd name="T88" fmla="*/ 121 w 557"/>
                <a:gd name="T89" fmla="*/ 499 h 817"/>
                <a:gd name="T90" fmla="*/ 72 w 557"/>
                <a:gd name="T91" fmla="*/ 405 h 817"/>
                <a:gd name="T92" fmla="*/ 35 w 557"/>
                <a:gd name="T93" fmla="*/ 314 h 817"/>
                <a:gd name="T94" fmla="*/ 11 w 557"/>
                <a:gd name="T95" fmla="*/ 230 h 817"/>
                <a:gd name="T96" fmla="*/ 0 w 557"/>
                <a:gd name="T97" fmla="*/ 154 h 817"/>
                <a:gd name="T98" fmla="*/ 3 w 557"/>
                <a:gd name="T99" fmla="*/ 91 h 817"/>
                <a:gd name="T100" fmla="*/ 19 w 557"/>
                <a:gd name="T101" fmla="*/ 42 h 817"/>
                <a:gd name="T102" fmla="*/ 50 w 557"/>
                <a:gd name="T103" fmla="*/ 11 h 817"/>
                <a:gd name="T104" fmla="*/ 93 w 557"/>
                <a:gd name="T105" fmla="*/ 0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7" h="817">
                  <a:moveTo>
                    <a:pt x="93" y="27"/>
                  </a:moveTo>
                  <a:lnTo>
                    <a:pt x="77" y="29"/>
                  </a:lnTo>
                  <a:lnTo>
                    <a:pt x="64" y="35"/>
                  </a:lnTo>
                  <a:lnTo>
                    <a:pt x="49" y="47"/>
                  </a:lnTo>
                  <a:lnTo>
                    <a:pt x="39" y="66"/>
                  </a:lnTo>
                  <a:lnTo>
                    <a:pt x="31" y="90"/>
                  </a:lnTo>
                  <a:lnTo>
                    <a:pt x="28" y="118"/>
                  </a:lnTo>
                  <a:lnTo>
                    <a:pt x="28" y="152"/>
                  </a:lnTo>
                  <a:lnTo>
                    <a:pt x="31" y="191"/>
                  </a:lnTo>
                  <a:lnTo>
                    <a:pt x="40" y="233"/>
                  </a:lnTo>
                  <a:lnTo>
                    <a:pt x="52" y="278"/>
                  </a:lnTo>
                  <a:lnTo>
                    <a:pt x="69" y="326"/>
                  </a:lnTo>
                  <a:lnTo>
                    <a:pt x="90" y="377"/>
                  </a:lnTo>
                  <a:lnTo>
                    <a:pt x="114" y="431"/>
                  </a:lnTo>
                  <a:lnTo>
                    <a:pt x="145" y="486"/>
                  </a:lnTo>
                  <a:lnTo>
                    <a:pt x="173" y="533"/>
                  </a:lnTo>
                  <a:lnTo>
                    <a:pt x="202" y="577"/>
                  </a:lnTo>
                  <a:lnTo>
                    <a:pt x="233" y="618"/>
                  </a:lnTo>
                  <a:lnTo>
                    <a:pt x="264" y="655"/>
                  </a:lnTo>
                  <a:lnTo>
                    <a:pt x="295" y="689"/>
                  </a:lnTo>
                  <a:lnTo>
                    <a:pt x="326" y="719"/>
                  </a:lnTo>
                  <a:lnTo>
                    <a:pt x="356" y="744"/>
                  </a:lnTo>
                  <a:lnTo>
                    <a:pt x="386" y="763"/>
                  </a:lnTo>
                  <a:lnTo>
                    <a:pt x="413" y="777"/>
                  </a:lnTo>
                  <a:lnTo>
                    <a:pt x="441" y="787"/>
                  </a:lnTo>
                  <a:lnTo>
                    <a:pt x="464" y="790"/>
                  </a:lnTo>
                  <a:lnTo>
                    <a:pt x="480" y="788"/>
                  </a:lnTo>
                  <a:lnTo>
                    <a:pt x="494" y="782"/>
                  </a:lnTo>
                  <a:lnTo>
                    <a:pt x="506" y="772"/>
                  </a:lnTo>
                  <a:lnTo>
                    <a:pt x="516" y="757"/>
                  </a:lnTo>
                  <a:lnTo>
                    <a:pt x="524" y="737"/>
                  </a:lnTo>
                  <a:lnTo>
                    <a:pt x="529" y="715"/>
                  </a:lnTo>
                  <a:lnTo>
                    <a:pt x="530" y="687"/>
                  </a:lnTo>
                  <a:lnTo>
                    <a:pt x="529" y="658"/>
                  </a:lnTo>
                  <a:lnTo>
                    <a:pt x="525" y="624"/>
                  </a:lnTo>
                  <a:lnTo>
                    <a:pt x="516" y="579"/>
                  </a:lnTo>
                  <a:lnTo>
                    <a:pt x="503" y="532"/>
                  </a:lnTo>
                  <a:lnTo>
                    <a:pt x="485" y="483"/>
                  </a:lnTo>
                  <a:lnTo>
                    <a:pt x="464" y="432"/>
                  </a:lnTo>
                  <a:lnTo>
                    <a:pt x="441" y="382"/>
                  </a:lnTo>
                  <a:lnTo>
                    <a:pt x="412" y="331"/>
                  </a:lnTo>
                  <a:lnTo>
                    <a:pt x="383" y="284"/>
                  </a:lnTo>
                  <a:lnTo>
                    <a:pt x="354" y="240"/>
                  </a:lnTo>
                  <a:lnTo>
                    <a:pt x="324" y="199"/>
                  </a:lnTo>
                  <a:lnTo>
                    <a:pt x="293" y="162"/>
                  </a:lnTo>
                  <a:lnTo>
                    <a:pt x="262" y="128"/>
                  </a:lnTo>
                  <a:lnTo>
                    <a:pt x="231" y="98"/>
                  </a:lnTo>
                  <a:lnTo>
                    <a:pt x="200" y="75"/>
                  </a:lnTo>
                  <a:lnTo>
                    <a:pt x="171" y="54"/>
                  </a:lnTo>
                  <a:lnTo>
                    <a:pt x="143" y="40"/>
                  </a:lnTo>
                  <a:lnTo>
                    <a:pt x="117" y="30"/>
                  </a:lnTo>
                  <a:lnTo>
                    <a:pt x="93" y="27"/>
                  </a:lnTo>
                  <a:close/>
                  <a:moveTo>
                    <a:pt x="93" y="0"/>
                  </a:moveTo>
                  <a:lnTo>
                    <a:pt x="121" y="2"/>
                  </a:lnTo>
                  <a:lnTo>
                    <a:pt x="149" y="12"/>
                  </a:lnTo>
                  <a:lnTo>
                    <a:pt x="179" y="27"/>
                  </a:lnTo>
                  <a:lnTo>
                    <a:pt x="211" y="49"/>
                  </a:lnTo>
                  <a:lnTo>
                    <a:pt x="243" y="73"/>
                  </a:lnTo>
                  <a:lnTo>
                    <a:pt x="276" y="105"/>
                  </a:lnTo>
                  <a:lnTo>
                    <a:pt x="309" y="139"/>
                  </a:lnTo>
                  <a:lnTo>
                    <a:pt x="343" y="178"/>
                  </a:lnTo>
                  <a:lnTo>
                    <a:pt x="375" y="222"/>
                  </a:lnTo>
                  <a:lnTo>
                    <a:pt x="406" y="268"/>
                  </a:lnTo>
                  <a:lnTo>
                    <a:pt x="436" y="318"/>
                  </a:lnTo>
                  <a:lnTo>
                    <a:pt x="464" y="370"/>
                  </a:lnTo>
                  <a:lnTo>
                    <a:pt x="489" y="422"/>
                  </a:lnTo>
                  <a:lnTo>
                    <a:pt x="511" y="473"/>
                  </a:lnTo>
                  <a:lnTo>
                    <a:pt x="529" y="524"/>
                  </a:lnTo>
                  <a:lnTo>
                    <a:pt x="542" y="573"/>
                  </a:lnTo>
                  <a:lnTo>
                    <a:pt x="552" y="619"/>
                  </a:lnTo>
                  <a:lnTo>
                    <a:pt x="556" y="659"/>
                  </a:lnTo>
                  <a:lnTo>
                    <a:pt x="557" y="694"/>
                  </a:lnTo>
                  <a:lnTo>
                    <a:pt x="555" y="725"/>
                  </a:lnTo>
                  <a:lnTo>
                    <a:pt x="548" y="752"/>
                  </a:lnTo>
                  <a:lnTo>
                    <a:pt x="538" y="775"/>
                  </a:lnTo>
                  <a:lnTo>
                    <a:pt x="525" y="793"/>
                  </a:lnTo>
                  <a:lnTo>
                    <a:pt x="507" y="806"/>
                  </a:lnTo>
                  <a:lnTo>
                    <a:pt x="486" y="815"/>
                  </a:lnTo>
                  <a:lnTo>
                    <a:pt x="464" y="817"/>
                  </a:lnTo>
                  <a:lnTo>
                    <a:pt x="437" y="815"/>
                  </a:lnTo>
                  <a:lnTo>
                    <a:pt x="408" y="805"/>
                  </a:lnTo>
                  <a:lnTo>
                    <a:pt x="379" y="790"/>
                  </a:lnTo>
                  <a:lnTo>
                    <a:pt x="346" y="770"/>
                  </a:lnTo>
                  <a:lnTo>
                    <a:pt x="314" y="744"/>
                  </a:lnTo>
                  <a:lnTo>
                    <a:pt x="281" y="712"/>
                  </a:lnTo>
                  <a:lnTo>
                    <a:pt x="248" y="678"/>
                  </a:lnTo>
                  <a:lnTo>
                    <a:pt x="215" y="639"/>
                  </a:lnTo>
                  <a:lnTo>
                    <a:pt x="183" y="595"/>
                  </a:lnTo>
                  <a:lnTo>
                    <a:pt x="152" y="549"/>
                  </a:lnTo>
                  <a:lnTo>
                    <a:pt x="121" y="499"/>
                  </a:lnTo>
                  <a:lnTo>
                    <a:pt x="96" y="452"/>
                  </a:lnTo>
                  <a:lnTo>
                    <a:pt x="72" y="405"/>
                  </a:lnTo>
                  <a:lnTo>
                    <a:pt x="52" y="359"/>
                  </a:lnTo>
                  <a:lnTo>
                    <a:pt x="35" y="314"/>
                  </a:lnTo>
                  <a:lnTo>
                    <a:pt x="21" y="272"/>
                  </a:lnTo>
                  <a:lnTo>
                    <a:pt x="11" y="230"/>
                  </a:lnTo>
                  <a:lnTo>
                    <a:pt x="4" y="191"/>
                  </a:lnTo>
                  <a:lnTo>
                    <a:pt x="0" y="154"/>
                  </a:lnTo>
                  <a:lnTo>
                    <a:pt x="0" y="121"/>
                  </a:lnTo>
                  <a:lnTo>
                    <a:pt x="3" y="91"/>
                  </a:lnTo>
                  <a:lnTo>
                    <a:pt x="9" y="65"/>
                  </a:lnTo>
                  <a:lnTo>
                    <a:pt x="19" y="42"/>
                  </a:lnTo>
                  <a:lnTo>
                    <a:pt x="33" y="24"/>
                  </a:lnTo>
                  <a:lnTo>
                    <a:pt x="50" y="11"/>
                  </a:lnTo>
                  <a:lnTo>
                    <a:pt x="70" y="2"/>
                  </a:lnTo>
                  <a:lnTo>
                    <a:pt x="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8" name="Freeform 13"/>
            <p:cNvSpPr>
              <a:spLocks/>
            </p:cNvSpPr>
            <p:nvPr userDrawn="1"/>
          </p:nvSpPr>
          <p:spPr bwMode="auto">
            <a:xfrm>
              <a:off x="5881688" y="5748338"/>
              <a:ext cx="90488" cy="88900"/>
            </a:xfrm>
            <a:custGeom>
              <a:avLst/>
              <a:gdLst>
                <a:gd name="T0" fmla="*/ 56 w 113"/>
                <a:gd name="T1" fmla="*/ 0 h 113"/>
                <a:gd name="T2" fmla="*/ 75 w 113"/>
                <a:gd name="T3" fmla="*/ 3 h 113"/>
                <a:gd name="T4" fmla="*/ 90 w 113"/>
                <a:gd name="T5" fmla="*/ 12 h 113"/>
                <a:gd name="T6" fmla="*/ 102 w 113"/>
                <a:gd name="T7" fmla="*/ 23 h 113"/>
                <a:gd name="T8" fmla="*/ 109 w 113"/>
                <a:gd name="T9" fmla="*/ 39 h 113"/>
                <a:gd name="T10" fmla="*/ 113 w 113"/>
                <a:gd name="T11" fmla="*/ 57 h 113"/>
                <a:gd name="T12" fmla="*/ 109 w 113"/>
                <a:gd name="T13" fmla="*/ 74 h 113"/>
                <a:gd name="T14" fmla="*/ 102 w 113"/>
                <a:gd name="T15" fmla="*/ 90 h 113"/>
                <a:gd name="T16" fmla="*/ 90 w 113"/>
                <a:gd name="T17" fmla="*/ 103 h 113"/>
                <a:gd name="T18" fmla="*/ 75 w 113"/>
                <a:gd name="T19" fmla="*/ 110 h 113"/>
                <a:gd name="T20" fmla="*/ 56 w 113"/>
                <a:gd name="T21" fmla="*/ 113 h 113"/>
                <a:gd name="T22" fmla="*/ 39 w 113"/>
                <a:gd name="T23" fmla="*/ 110 h 113"/>
                <a:gd name="T24" fmla="*/ 24 w 113"/>
                <a:gd name="T25" fmla="*/ 103 h 113"/>
                <a:gd name="T26" fmla="*/ 11 w 113"/>
                <a:gd name="T27" fmla="*/ 90 h 113"/>
                <a:gd name="T28" fmla="*/ 4 w 113"/>
                <a:gd name="T29" fmla="*/ 74 h 113"/>
                <a:gd name="T30" fmla="*/ 0 w 113"/>
                <a:gd name="T31" fmla="*/ 57 h 113"/>
                <a:gd name="T32" fmla="*/ 4 w 113"/>
                <a:gd name="T33" fmla="*/ 39 h 113"/>
                <a:gd name="T34" fmla="*/ 11 w 113"/>
                <a:gd name="T35" fmla="*/ 23 h 113"/>
                <a:gd name="T36" fmla="*/ 24 w 113"/>
                <a:gd name="T37" fmla="*/ 12 h 113"/>
                <a:gd name="T38" fmla="*/ 39 w 113"/>
                <a:gd name="T39" fmla="*/ 3 h 113"/>
                <a:gd name="T40" fmla="*/ 56 w 113"/>
                <a:gd name="T41"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3" h="113">
                  <a:moveTo>
                    <a:pt x="56" y="0"/>
                  </a:moveTo>
                  <a:lnTo>
                    <a:pt x="75" y="3"/>
                  </a:lnTo>
                  <a:lnTo>
                    <a:pt x="90" y="12"/>
                  </a:lnTo>
                  <a:lnTo>
                    <a:pt x="102" y="23"/>
                  </a:lnTo>
                  <a:lnTo>
                    <a:pt x="109" y="39"/>
                  </a:lnTo>
                  <a:lnTo>
                    <a:pt x="113" y="57"/>
                  </a:lnTo>
                  <a:lnTo>
                    <a:pt x="109" y="74"/>
                  </a:lnTo>
                  <a:lnTo>
                    <a:pt x="102" y="90"/>
                  </a:lnTo>
                  <a:lnTo>
                    <a:pt x="90" y="103"/>
                  </a:lnTo>
                  <a:lnTo>
                    <a:pt x="75" y="110"/>
                  </a:lnTo>
                  <a:lnTo>
                    <a:pt x="56" y="113"/>
                  </a:lnTo>
                  <a:lnTo>
                    <a:pt x="39" y="110"/>
                  </a:lnTo>
                  <a:lnTo>
                    <a:pt x="24" y="103"/>
                  </a:lnTo>
                  <a:lnTo>
                    <a:pt x="11" y="90"/>
                  </a:lnTo>
                  <a:lnTo>
                    <a:pt x="4" y="74"/>
                  </a:lnTo>
                  <a:lnTo>
                    <a:pt x="0" y="57"/>
                  </a:lnTo>
                  <a:lnTo>
                    <a:pt x="4" y="39"/>
                  </a:lnTo>
                  <a:lnTo>
                    <a:pt x="11" y="23"/>
                  </a:lnTo>
                  <a:lnTo>
                    <a:pt x="24" y="12"/>
                  </a:lnTo>
                  <a:lnTo>
                    <a:pt x="39" y="3"/>
                  </a:lnTo>
                  <a:lnTo>
                    <a:pt x="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
          <p:nvSpPr>
            <p:cNvPr id="19" name="Freeform 14"/>
            <p:cNvSpPr>
              <a:spLocks noEditPoints="1"/>
            </p:cNvSpPr>
            <p:nvPr userDrawn="1"/>
          </p:nvSpPr>
          <p:spPr bwMode="auto">
            <a:xfrm>
              <a:off x="5873751" y="5738813"/>
              <a:ext cx="106363" cy="106363"/>
            </a:xfrm>
            <a:custGeom>
              <a:avLst/>
              <a:gdLst>
                <a:gd name="T0" fmla="*/ 67 w 134"/>
                <a:gd name="T1" fmla="*/ 23 h 135"/>
                <a:gd name="T2" fmla="*/ 50 w 134"/>
                <a:gd name="T3" fmla="*/ 26 h 135"/>
                <a:gd name="T4" fmla="*/ 36 w 134"/>
                <a:gd name="T5" fmla="*/ 35 h 135"/>
                <a:gd name="T6" fmla="*/ 26 w 134"/>
                <a:gd name="T7" fmla="*/ 50 h 135"/>
                <a:gd name="T8" fmla="*/ 22 w 134"/>
                <a:gd name="T9" fmla="*/ 68 h 135"/>
                <a:gd name="T10" fmla="*/ 26 w 134"/>
                <a:gd name="T11" fmla="*/ 85 h 135"/>
                <a:gd name="T12" fmla="*/ 36 w 134"/>
                <a:gd name="T13" fmla="*/ 100 h 135"/>
                <a:gd name="T14" fmla="*/ 50 w 134"/>
                <a:gd name="T15" fmla="*/ 110 h 135"/>
                <a:gd name="T16" fmla="*/ 67 w 134"/>
                <a:gd name="T17" fmla="*/ 112 h 135"/>
                <a:gd name="T18" fmla="*/ 86 w 134"/>
                <a:gd name="T19" fmla="*/ 110 h 135"/>
                <a:gd name="T20" fmla="*/ 99 w 134"/>
                <a:gd name="T21" fmla="*/ 100 h 135"/>
                <a:gd name="T22" fmla="*/ 109 w 134"/>
                <a:gd name="T23" fmla="*/ 85 h 135"/>
                <a:gd name="T24" fmla="*/ 113 w 134"/>
                <a:gd name="T25" fmla="*/ 68 h 135"/>
                <a:gd name="T26" fmla="*/ 109 w 134"/>
                <a:gd name="T27" fmla="*/ 50 h 135"/>
                <a:gd name="T28" fmla="*/ 99 w 134"/>
                <a:gd name="T29" fmla="*/ 35 h 135"/>
                <a:gd name="T30" fmla="*/ 86 w 134"/>
                <a:gd name="T31" fmla="*/ 26 h 135"/>
                <a:gd name="T32" fmla="*/ 67 w 134"/>
                <a:gd name="T33" fmla="*/ 23 h 135"/>
                <a:gd name="T34" fmla="*/ 67 w 134"/>
                <a:gd name="T35" fmla="*/ 0 h 135"/>
                <a:gd name="T36" fmla="*/ 88 w 134"/>
                <a:gd name="T37" fmla="*/ 4 h 135"/>
                <a:gd name="T38" fmla="*/ 107 w 134"/>
                <a:gd name="T39" fmla="*/ 13 h 135"/>
                <a:gd name="T40" fmla="*/ 122 w 134"/>
                <a:gd name="T41" fmla="*/ 28 h 135"/>
                <a:gd name="T42" fmla="*/ 132 w 134"/>
                <a:gd name="T43" fmla="*/ 46 h 135"/>
                <a:gd name="T44" fmla="*/ 134 w 134"/>
                <a:gd name="T45" fmla="*/ 68 h 135"/>
                <a:gd name="T46" fmla="*/ 132 w 134"/>
                <a:gd name="T47" fmla="*/ 89 h 135"/>
                <a:gd name="T48" fmla="*/ 122 w 134"/>
                <a:gd name="T49" fmla="*/ 107 h 135"/>
                <a:gd name="T50" fmla="*/ 107 w 134"/>
                <a:gd name="T51" fmla="*/ 122 h 135"/>
                <a:gd name="T52" fmla="*/ 88 w 134"/>
                <a:gd name="T53" fmla="*/ 131 h 135"/>
                <a:gd name="T54" fmla="*/ 67 w 134"/>
                <a:gd name="T55" fmla="*/ 135 h 135"/>
                <a:gd name="T56" fmla="*/ 46 w 134"/>
                <a:gd name="T57" fmla="*/ 131 h 135"/>
                <a:gd name="T58" fmla="*/ 29 w 134"/>
                <a:gd name="T59" fmla="*/ 122 h 135"/>
                <a:gd name="T60" fmla="*/ 14 w 134"/>
                <a:gd name="T61" fmla="*/ 107 h 135"/>
                <a:gd name="T62" fmla="*/ 4 w 134"/>
                <a:gd name="T63" fmla="*/ 89 h 135"/>
                <a:gd name="T64" fmla="*/ 0 w 134"/>
                <a:gd name="T65" fmla="*/ 68 h 135"/>
                <a:gd name="T66" fmla="*/ 4 w 134"/>
                <a:gd name="T67" fmla="*/ 46 h 135"/>
                <a:gd name="T68" fmla="*/ 14 w 134"/>
                <a:gd name="T69" fmla="*/ 28 h 135"/>
                <a:gd name="T70" fmla="*/ 29 w 134"/>
                <a:gd name="T71" fmla="*/ 13 h 135"/>
                <a:gd name="T72" fmla="*/ 46 w 134"/>
                <a:gd name="T73" fmla="*/ 4 h 135"/>
                <a:gd name="T74" fmla="*/ 67 w 134"/>
                <a:gd name="T75"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5">
                  <a:moveTo>
                    <a:pt x="67" y="23"/>
                  </a:moveTo>
                  <a:lnTo>
                    <a:pt x="50" y="26"/>
                  </a:lnTo>
                  <a:lnTo>
                    <a:pt x="36" y="35"/>
                  </a:lnTo>
                  <a:lnTo>
                    <a:pt x="26" y="50"/>
                  </a:lnTo>
                  <a:lnTo>
                    <a:pt x="22" y="68"/>
                  </a:lnTo>
                  <a:lnTo>
                    <a:pt x="26" y="85"/>
                  </a:lnTo>
                  <a:lnTo>
                    <a:pt x="36" y="100"/>
                  </a:lnTo>
                  <a:lnTo>
                    <a:pt x="50" y="110"/>
                  </a:lnTo>
                  <a:lnTo>
                    <a:pt x="67" y="112"/>
                  </a:lnTo>
                  <a:lnTo>
                    <a:pt x="86" y="110"/>
                  </a:lnTo>
                  <a:lnTo>
                    <a:pt x="99" y="100"/>
                  </a:lnTo>
                  <a:lnTo>
                    <a:pt x="109" y="85"/>
                  </a:lnTo>
                  <a:lnTo>
                    <a:pt x="113" y="68"/>
                  </a:lnTo>
                  <a:lnTo>
                    <a:pt x="109" y="50"/>
                  </a:lnTo>
                  <a:lnTo>
                    <a:pt x="99" y="35"/>
                  </a:lnTo>
                  <a:lnTo>
                    <a:pt x="86" y="26"/>
                  </a:lnTo>
                  <a:lnTo>
                    <a:pt x="67" y="23"/>
                  </a:lnTo>
                  <a:close/>
                  <a:moveTo>
                    <a:pt x="67" y="0"/>
                  </a:moveTo>
                  <a:lnTo>
                    <a:pt x="88" y="4"/>
                  </a:lnTo>
                  <a:lnTo>
                    <a:pt x="107" y="13"/>
                  </a:lnTo>
                  <a:lnTo>
                    <a:pt x="122" y="28"/>
                  </a:lnTo>
                  <a:lnTo>
                    <a:pt x="132" y="46"/>
                  </a:lnTo>
                  <a:lnTo>
                    <a:pt x="134" y="68"/>
                  </a:lnTo>
                  <a:lnTo>
                    <a:pt x="132" y="89"/>
                  </a:lnTo>
                  <a:lnTo>
                    <a:pt x="122" y="107"/>
                  </a:lnTo>
                  <a:lnTo>
                    <a:pt x="107" y="122"/>
                  </a:lnTo>
                  <a:lnTo>
                    <a:pt x="88" y="131"/>
                  </a:lnTo>
                  <a:lnTo>
                    <a:pt x="67" y="135"/>
                  </a:lnTo>
                  <a:lnTo>
                    <a:pt x="46" y="131"/>
                  </a:lnTo>
                  <a:lnTo>
                    <a:pt x="29" y="122"/>
                  </a:lnTo>
                  <a:lnTo>
                    <a:pt x="14" y="107"/>
                  </a:lnTo>
                  <a:lnTo>
                    <a:pt x="4" y="89"/>
                  </a:lnTo>
                  <a:lnTo>
                    <a:pt x="0" y="68"/>
                  </a:lnTo>
                  <a:lnTo>
                    <a:pt x="4" y="46"/>
                  </a:lnTo>
                  <a:lnTo>
                    <a:pt x="14" y="28"/>
                  </a:lnTo>
                  <a:lnTo>
                    <a:pt x="29" y="13"/>
                  </a:lnTo>
                  <a:lnTo>
                    <a:pt x="46" y="4"/>
                  </a:lnTo>
                  <a:lnTo>
                    <a:pt x="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grpSp>
    </p:spTree>
    <p:extLst>
      <p:ext uri="{BB962C8B-B14F-4D97-AF65-F5344CB8AC3E}">
        <p14:creationId xmlns:p14="http://schemas.microsoft.com/office/powerpoint/2010/main" val="2067540116"/>
      </p:ext>
    </p:extLst>
  </p:cSld>
  <p:clrMapOvr>
    <a:masterClrMapping/>
  </p:clrMapOvr>
  <p:extLst mod="1">
    <p:ext uri="{DCECCB84-F9BA-43D5-87BE-67443E8EF086}">
      <p15:sldGuideLst xmlns=""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žší druhý sloupec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Title 1"/>
          <p:cNvSpPr>
            <a:spLocks noGrp="1"/>
          </p:cNvSpPr>
          <p:nvPr>
            <p:ph type="title" hasCustomPrompt="1"/>
          </p:nvPr>
        </p:nvSpPr>
        <p:spPr>
          <a:xfrm>
            <a:off x="504000" y="423021"/>
            <a:ext cx="6876000" cy="1269578"/>
          </a:xfrm>
        </p:spPr>
        <p:txBody>
          <a:bodyPr/>
          <a:lstStyle>
            <a:lvl1pPr>
              <a:defRPr>
                <a:solidFill>
                  <a:srgbClr val="F24F00"/>
                </a:solidFill>
              </a:defRPr>
            </a:lvl1pPr>
          </a:lstStyle>
          <a:p>
            <a:r>
              <a:rPr lang="cs-CZ" smtClean="0"/>
              <a:t>KLIKNUTÍM VLOŽÍTE NADPIS SNÍMKU </a:t>
            </a:r>
            <a:br>
              <a:rPr lang="cs-CZ" smtClean="0"/>
            </a:br>
            <a:r>
              <a:rPr lang="cs-CZ" smtClean="0"/>
              <a:t>(varianta šablony upravená pro </a:t>
            </a:r>
            <a:br>
              <a:rPr lang="cs-CZ" smtClean="0"/>
            </a:br>
            <a:r>
              <a:rPr lang="cs-CZ" smtClean="0"/>
              <a:t>delší – tříŘádkový nadpis)</a:t>
            </a:r>
            <a:endParaRPr lang="cs-CZ" dirty="0"/>
          </a:p>
        </p:txBody>
      </p:sp>
      <p:cxnSp>
        <p:nvCxnSpPr>
          <p:cNvPr id="11" name="Straight Connector 10"/>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21862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liparty - šediv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smtClean="0"/>
              <a:t>KLIKNUTÍM VLOŽÍTE NADPIS SNÍMKU </a:t>
            </a:r>
            <a:br>
              <a:rPr lang="cs-CZ" smtClean="0"/>
            </a:br>
            <a:r>
              <a:rPr lang="cs-CZ" smtClean="0"/>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smtClean="0"/>
              <a:t>Podtitulek</a:t>
            </a:r>
            <a:endParaRPr lang="cs-CZ" dirty="0"/>
          </a:p>
        </p:txBody>
      </p:sp>
      <p:sp>
        <p:nvSpPr>
          <p:cNvPr id="15" name="Content Placeholder 2"/>
          <p:cNvSpPr>
            <a:spLocks noGrp="1"/>
          </p:cNvSpPr>
          <p:nvPr>
            <p:ph idx="1"/>
          </p:nvPr>
        </p:nvSpPr>
        <p:spPr>
          <a:xfrm>
            <a:off x="2088000" y="2103042"/>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6" name="Content Placeholder 2"/>
          <p:cNvSpPr>
            <a:spLocks noGrp="1"/>
          </p:cNvSpPr>
          <p:nvPr>
            <p:ph idx="13"/>
          </p:nvPr>
        </p:nvSpPr>
        <p:spPr>
          <a:xfrm>
            <a:off x="2088000" y="3832556"/>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7" name="Picture Placeholder 3"/>
          <p:cNvSpPr>
            <a:spLocks noGrp="1"/>
          </p:cNvSpPr>
          <p:nvPr>
            <p:ph type="pic" sz="quarter" idx="15" hasCustomPrompt="1"/>
          </p:nvPr>
        </p:nvSpPr>
        <p:spPr>
          <a:xfrm>
            <a:off x="504000" y="3832556"/>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smtClean="0"/>
          </a:p>
          <a:p>
            <a:endParaRPr lang="cs-CZ" dirty="0"/>
          </a:p>
        </p:txBody>
      </p:sp>
      <p:sp>
        <p:nvSpPr>
          <p:cNvPr id="18" name="Picture Placeholder 3"/>
          <p:cNvSpPr>
            <a:spLocks noGrp="1"/>
          </p:cNvSpPr>
          <p:nvPr>
            <p:ph type="pic" sz="quarter" idx="14" hasCustomPrompt="1"/>
          </p:nvPr>
        </p:nvSpPr>
        <p:spPr>
          <a:xfrm>
            <a:off x="504000" y="2103041"/>
            <a:ext cx="1584000" cy="1583651"/>
          </a:xfrm>
        </p:spPr>
        <p:txBody>
          <a:bodyPr/>
          <a:lstStyle>
            <a:lvl1pPr>
              <a:defRPr/>
            </a:lvl1pPr>
          </a:lstStyle>
          <a:p>
            <a:r>
              <a:rPr lang="cs-CZ" dirty="0" smtClean="0"/>
              <a:t>ČEZ </a:t>
            </a:r>
            <a:r>
              <a:rPr lang="cs-CZ" dirty="0" err="1" smtClean="0"/>
              <a:t>clipart</a:t>
            </a:r>
            <a:r>
              <a:rPr lang="cs-CZ" dirty="0" smtClean="0"/>
              <a:t> </a:t>
            </a:r>
            <a:r>
              <a:rPr lang="cs-CZ" dirty="0" err="1" smtClean="0"/>
              <a:t>picture</a:t>
            </a:r>
            <a:r>
              <a:rPr lang="cs-CZ" dirty="0" smtClean="0"/>
              <a:t> </a:t>
            </a:r>
            <a:r>
              <a:rPr lang="cs-CZ" dirty="0" err="1" smtClean="0"/>
              <a:t>grey</a:t>
            </a:r>
            <a:endParaRPr lang="cs-CZ" dirty="0"/>
          </a:p>
        </p:txBody>
      </p:sp>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extLst>
      <p:ext uri="{BB962C8B-B14F-4D97-AF65-F5344CB8AC3E}">
        <p14:creationId xmlns:p14="http://schemas.microsoft.com/office/powerpoint/2010/main" val="3910443341"/>
      </p:ext>
    </p:extLst>
  </p:cSld>
  <p:clrMapOvr>
    <a:masterClrMapping/>
  </p:clrMapOvr>
  <p:extLst mod="1">
    <p:ext uri="{DCECCB84-F9BA-43D5-87BE-67443E8EF086}">
      <p15:sldGuideLst xmlns="" xmlns:p15="http://schemas.microsoft.com/office/powerpoint/2012/main">
        <p15:guide id="1" pos="317" userDrawn="1">
          <p15:clr>
            <a:srgbClr val="FBAE40"/>
          </p15:clr>
        </p15:guide>
        <p15:guide id="2" pos="5443"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3" Type="http://schemas.openxmlformats.org/officeDocument/2006/relationships/slideLayout" Target="../slideLayouts/slideLayout21.xml"/><Relationship Id="rId21" Type="http://schemas.openxmlformats.org/officeDocument/2006/relationships/image" Target="../media/image3.png"/><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image" Target="../media/image2.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theme" Target="../theme/theme2.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18" Type="http://schemas.openxmlformats.org/officeDocument/2006/relationships/slideLayout" Target="../slideLayouts/slideLayout54.xml"/><Relationship Id="rId3" Type="http://schemas.openxmlformats.org/officeDocument/2006/relationships/slideLayout" Target="../slideLayouts/slideLayout39.xml"/><Relationship Id="rId21" Type="http://schemas.openxmlformats.org/officeDocument/2006/relationships/tags" Target="../tags/tag6.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5" Type="http://schemas.openxmlformats.org/officeDocument/2006/relationships/image" Target="../media/image3.png"/><Relationship Id="rId2" Type="http://schemas.openxmlformats.org/officeDocument/2006/relationships/slideLayout" Target="../slideLayouts/slideLayout38.xml"/><Relationship Id="rId16" Type="http://schemas.openxmlformats.org/officeDocument/2006/relationships/slideLayout" Target="../slideLayouts/slideLayout52.xml"/><Relationship Id="rId20" Type="http://schemas.openxmlformats.org/officeDocument/2006/relationships/vmlDrawing" Target="../drawings/vmlDrawing3.v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24" Type="http://schemas.openxmlformats.org/officeDocument/2006/relationships/image" Target="../media/image2.png"/><Relationship Id="rId5" Type="http://schemas.openxmlformats.org/officeDocument/2006/relationships/slideLayout" Target="../slideLayouts/slideLayout41.xml"/><Relationship Id="rId15" Type="http://schemas.openxmlformats.org/officeDocument/2006/relationships/slideLayout" Target="../slideLayouts/slideLayout51.xml"/><Relationship Id="rId23" Type="http://schemas.openxmlformats.org/officeDocument/2006/relationships/image" Target="../media/image1.emf"/><Relationship Id="rId10" Type="http://schemas.openxmlformats.org/officeDocument/2006/relationships/slideLayout" Target="../slideLayouts/slideLayout46.xml"/><Relationship Id="rId19" Type="http://schemas.openxmlformats.org/officeDocument/2006/relationships/theme" Target="../theme/theme3.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 Id="rId22" Type="http://schemas.openxmlformats.org/officeDocument/2006/relationships/oleObject" Target="../embeddings/oleObject3.bin"/></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slideLayout" Target="../slideLayouts/slideLayout67.xml"/><Relationship Id="rId18" Type="http://schemas.openxmlformats.org/officeDocument/2006/relationships/slideLayout" Target="../slideLayouts/slideLayout72.xml"/><Relationship Id="rId26" Type="http://schemas.openxmlformats.org/officeDocument/2006/relationships/theme" Target="../theme/theme4.xml"/><Relationship Id="rId3" Type="http://schemas.openxmlformats.org/officeDocument/2006/relationships/slideLayout" Target="../slideLayouts/slideLayout57.xml"/><Relationship Id="rId21" Type="http://schemas.openxmlformats.org/officeDocument/2006/relationships/slideLayout" Target="../slideLayouts/slideLayout75.xml"/><Relationship Id="rId7" Type="http://schemas.openxmlformats.org/officeDocument/2006/relationships/slideLayout" Target="../slideLayouts/slideLayout61.xml"/><Relationship Id="rId12" Type="http://schemas.openxmlformats.org/officeDocument/2006/relationships/slideLayout" Target="../slideLayouts/slideLayout66.xml"/><Relationship Id="rId17" Type="http://schemas.openxmlformats.org/officeDocument/2006/relationships/slideLayout" Target="../slideLayouts/slideLayout71.xml"/><Relationship Id="rId25" Type="http://schemas.openxmlformats.org/officeDocument/2006/relationships/slideLayout" Target="../slideLayouts/slideLayout79.xml"/><Relationship Id="rId2" Type="http://schemas.openxmlformats.org/officeDocument/2006/relationships/slideLayout" Target="../slideLayouts/slideLayout56.xml"/><Relationship Id="rId16" Type="http://schemas.openxmlformats.org/officeDocument/2006/relationships/slideLayout" Target="../slideLayouts/slideLayout70.xml"/><Relationship Id="rId20" Type="http://schemas.openxmlformats.org/officeDocument/2006/relationships/slideLayout" Target="../slideLayouts/slideLayout74.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24" Type="http://schemas.openxmlformats.org/officeDocument/2006/relationships/slideLayout" Target="../slideLayouts/slideLayout78.xml"/><Relationship Id="rId5" Type="http://schemas.openxmlformats.org/officeDocument/2006/relationships/slideLayout" Target="../slideLayouts/slideLayout59.xml"/><Relationship Id="rId15" Type="http://schemas.openxmlformats.org/officeDocument/2006/relationships/slideLayout" Target="../slideLayouts/slideLayout69.xml"/><Relationship Id="rId23" Type="http://schemas.openxmlformats.org/officeDocument/2006/relationships/slideLayout" Target="../slideLayouts/slideLayout77.xml"/><Relationship Id="rId10" Type="http://schemas.openxmlformats.org/officeDocument/2006/relationships/slideLayout" Target="../slideLayouts/slideLayout64.xml"/><Relationship Id="rId19" Type="http://schemas.openxmlformats.org/officeDocument/2006/relationships/slideLayout" Target="../slideLayouts/slideLayout73.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slideLayout" Target="../slideLayouts/slideLayout68.xml"/><Relationship Id="rId22"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userDrawn="1">
            <p:custDataLst>
              <p:tags r:id="rId21"/>
            </p:custDataLst>
            <p:extLst>
              <p:ext uri="{D42A27DB-BD31-4B8C-83A1-F6EECF244321}">
                <p14:modId xmlns:p14="http://schemas.microsoft.com/office/powerpoint/2010/main" val="293120625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6" name="think-cell Slide" r:id="rId22" imgW="270" imgH="270" progId="TCLayout.ActiveDocument.1">
                  <p:embed/>
                </p:oleObj>
              </mc:Choice>
              <mc:Fallback>
                <p:oleObj name="think-cell Slide" r:id="rId22" imgW="270" imgH="270" progId="TCLayout.ActiveDocument.1">
                  <p:embed/>
                  <p:pic>
                    <p:nvPicPr>
                      <p:cNvPr id="0" name=""/>
                      <p:cNvPicPr/>
                      <p:nvPr/>
                    </p:nvPicPr>
                    <p:blipFill>
                      <a:blip r:embed="rId23"/>
                      <a:stretch>
                        <a:fillRect/>
                      </a:stretch>
                    </p:blipFill>
                    <p:spPr>
                      <a:xfrm>
                        <a:off x="1588" y="1588"/>
                        <a:ext cx="1587" cy="1587"/>
                      </a:xfrm>
                      <a:prstGeom prst="rect">
                        <a:avLst/>
                      </a:prstGeom>
                    </p:spPr>
                  </p:pic>
                </p:oleObj>
              </mc:Fallback>
            </mc:AlternateContent>
          </a:graphicData>
        </a:graphic>
      </p:graphicFrame>
      <p:pic>
        <p:nvPicPr>
          <p:cNvPr id="4" name="Picture 3"/>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0" y="6602353"/>
            <a:ext cx="9144000" cy="253538"/>
          </a:xfrm>
          <a:prstGeom prst="rect">
            <a:avLst/>
          </a:prstGeom>
        </p:spPr>
      </p:pic>
      <p:grpSp>
        <p:nvGrpSpPr>
          <p:cNvPr id="1111" name="McK Slide Elements"/>
          <p:cNvGrpSpPr>
            <a:grpSpLocks/>
          </p:cNvGrpSpPr>
          <p:nvPr/>
        </p:nvGrpSpPr>
        <p:grpSpPr bwMode="auto">
          <a:xfrm>
            <a:off x="1436800" y="941072"/>
            <a:ext cx="7584093" cy="5889393"/>
            <a:chOff x="887" y="581"/>
            <a:chExt cx="4682" cy="3636"/>
          </a:xfrm>
        </p:grpSpPr>
        <p:sp>
          <p:nvSpPr>
            <p:cNvPr id="1032" name="McK Measure" hidden="1"/>
            <p:cNvSpPr txBox="1">
              <a:spLocks noChangeArrowheads="1"/>
            </p:cNvSpPr>
            <p:nvPr userDrawn="1"/>
          </p:nvSpPr>
          <p:spPr bwMode="auto">
            <a:xfrm>
              <a:off x="887" y="581"/>
              <a:ext cx="4682" cy="154"/>
            </a:xfrm>
            <a:prstGeom prst="rect">
              <a:avLst/>
            </a:prstGeom>
            <a:noFill/>
            <a:ln w="9525">
              <a:noFill/>
              <a:miter lim="800000"/>
              <a:headEnd/>
              <a:tailEnd/>
            </a:ln>
            <a:effectLst/>
          </p:spPr>
          <p:txBody>
            <a:bodyPr lIns="0" tIns="0" rIns="0" bIns="0">
              <a:spAutoFit/>
            </a:bodyPr>
            <a:lstStyle/>
            <a:p>
              <a:pPr algn="l" defTabSz="895350" eaLnBrk="1" hangingPunct="1">
                <a:spcBef>
                  <a:spcPct val="0"/>
                </a:spcBef>
                <a:buClrTx/>
                <a:buFontTx/>
                <a:buNone/>
              </a:pPr>
              <a:r>
                <a:rPr lang="cs-CZ" sz="1600" i="0">
                  <a:solidFill>
                    <a:schemeClr val="bg1"/>
                  </a:solidFill>
                </a:rPr>
                <a:t>Měrná jednotka</a:t>
              </a:r>
            </a:p>
          </p:txBody>
        </p:sp>
        <p:sp>
          <p:nvSpPr>
            <p:cNvPr id="1033" name="McK Footnote" hidden="1"/>
            <p:cNvSpPr txBox="1">
              <a:spLocks noChangeArrowheads="1"/>
            </p:cNvSpPr>
            <p:nvPr userDrawn="1"/>
          </p:nvSpPr>
          <p:spPr bwMode="auto">
            <a:xfrm>
              <a:off x="889" y="3961"/>
              <a:ext cx="4437" cy="256"/>
            </a:xfrm>
            <a:prstGeom prst="rect">
              <a:avLst/>
            </a:prstGeom>
            <a:noFill/>
            <a:ln w="9525">
              <a:noFill/>
              <a:miter lim="800000"/>
              <a:headEnd/>
              <a:tailEnd/>
            </a:ln>
            <a:effectLst/>
          </p:spPr>
          <p:txBody>
            <a:bodyPr lIns="0" tIns="0" rIns="0" bIns="0" anchor="b">
              <a:spAutoFit/>
            </a:bodyPr>
            <a:lstStyle/>
            <a:p>
              <a:pPr marL="450850" indent="-450850" algn="l" defTabSz="895350" eaLnBrk="1" hangingPunct="1">
                <a:spcBef>
                  <a:spcPct val="0"/>
                </a:spcBef>
                <a:buClrTx/>
                <a:buFontTx/>
                <a:buNone/>
                <a:tabLst>
                  <a:tab pos="404813" algn="r"/>
                </a:tabLst>
              </a:pPr>
              <a:r>
                <a:rPr lang="cs-CZ" sz="1200" i="0">
                  <a:solidFill>
                    <a:srgbClr val="000000"/>
                  </a:solidFill>
                </a:rPr>
                <a:t>	</a:t>
              </a:r>
              <a:r>
                <a:rPr lang="cs-CZ" sz="1200" i="0">
                  <a:solidFill>
                    <a:schemeClr val="bg1"/>
                  </a:solidFill>
                </a:rPr>
                <a:t>*	Poznámka</a:t>
              </a:r>
            </a:p>
            <a:p>
              <a:pPr marL="450850" indent="-450850" algn="l" defTabSz="895350" eaLnBrk="1" hangingPunct="1">
                <a:spcBef>
                  <a:spcPct val="20000"/>
                </a:spcBef>
                <a:buClrTx/>
                <a:buFontTx/>
                <a:buNone/>
                <a:tabLst>
                  <a:tab pos="404813" algn="r"/>
                </a:tabLst>
              </a:pPr>
              <a:r>
                <a:rPr lang="cs-CZ" sz="1200" i="0">
                  <a:solidFill>
                    <a:schemeClr val="bg1"/>
                  </a:solidFill>
                </a:rPr>
                <a:t>	Zdroj:	Zdroj</a:t>
              </a:r>
            </a:p>
          </p:txBody>
        </p:sp>
      </p:grpSp>
      <p:sp>
        <p:nvSpPr>
          <p:cNvPr id="1052" name="Working Draft" hidden="1"/>
          <p:cNvSpPr txBox="1">
            <a:spLocks noChangeArrowheads="1"/>
          </p:cNvSpPr>
          <p:nvPr/>
        </p:nvSpPr>
        <p:spPr bwMode="auto">
          <a:xfrm rot="5400000">
            <a:off x="8151903" y="2809445"/>
            <a:ext cx="1841649" cy="93951"/>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600" i="0"/>
              <a:t>Working Draft - Last Modified 10/4/2004 4:39:06 PM</a:t>
            </a:r>
            <a:endParaRPr lang="cs-CZ" sz="600" i="0"/>
          </a:p>
        </p:txBody>
      </p:sp>
      <p:sp>
        <p:nvSpPr>
          <p:cNvPr id="1053" name="Printed" hidden="1"/>
          <p:cNvSpPr txBox="1">
            <a:spLocks noChangeArrowheads="1"/>
          </p:cNvSpPr>
          <p:nvPr/>
        </p:nvSpPr>
        <p:spPr bwMode="auto">
          <a:xfrm rot="5400000">
            <a:off x="8527267" y="3930177"/>
            <a:ext cx="1090920" cy="94214"/>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600" i="0"/>
              <a:t>Printed 10/4/2004 11:36:40 AM</a:t>
            </a:r>
          </a:p>
        </p:txBody>
      </p:sp>
      <p:sp>
        <p:nvSpPr>
          <p:cNvPr id="1116" name="Rectangle 92"/>
          <p:cNvSpPr>
            <a:spLocks noGrp="1" noChangeArrowheads="1"/>
          </p:cNvSpPr>
          <p:nvPr>
            <p:ph type="title"/>
          </p:nvPr>
        </p:nvSpPr>
        <p:spPr bwMode="auto">
          <a:xfrm>
            <a:off x="503999" y="438134"/>
            <a:ext cx="6876000" cy="84638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cs-CZ" dirty="0" smtClean="0"/>
              <a:t>KLEPNUTÍM LZE UPRAVIT STYL PŘEDLOHY DVOUŘÁDKOVÝCH NADPISŮ</a:t>
            </a:r>
          </a:p>
        </p:txBody>
      </p:sp>
      <p:sp>
        <p:nvSpPr>
          <p:cNvPr id="1117" name="Rectangle 93"/>
          <p:cNvSpPr>
            <a:spLocks noGrp="1" noChangeArrowheads="1"/>
          </p:cNvSpPr>
          <p:nvPr>
            <p:ph type="body" idx="1"/>
          </p:nvPr>
        </p:nvSpPr>
        <p:spPr bwMode="auto">
          <a:xfrm>
            <a:off x="504000" y="1712244"/>
            <a:ext cx="8136000" cy="466267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0"/>
            <a:endParaRPr lang="en-US" dirty="0" smtClean="0"/>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endParaRPr lang="cs-CZ" dirty="0"/>
          </a:p>
        </p:txBody>
      </p:sp>
      <p:sp>
        <p:nvSpPr>
          <p:cNvPr id="1030" name="pg num"/>
          <p:cNvSpPr>
            <a:spLocks noGrp="1" noChangeArrowheads="1"/>
          </p:cNvSpPr>
          <p:nvPr>
            <p:ph type="sldNum" sz="quarter" idx="4"/>
          </p:nvPr>
        </p:nvSpPr>
        <p:spPr bwMode="auto">
          <a:xfrm>
            <a:off x="504000" y="6651374"/>
            <a:ext cx="311009" cy="155496"/>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defTabSz="895350" eaLnBrk="1" hangingPunct="1">
              <a:spcBef>
                <a:spcPct val="0"/>
              </a:spcBef>
              <a:buClrTx/>
              <a:buFontTx/>
              <a:buNone/>
              <a:defRPr sz="1000" b="1" i="0">
                <a:solidFill>
                  <a:schemeClr val="bg1"/>
                </a:solidFill>
                <a:latin typeface="Arial CE" panose="020B0604020202020204" pitchFamily="34" charset="0"/>
                <a:cs typeface="Arial CE" panose="020B0604020202020204" pitchFamily="34" charset="0"/>
              </a:defRPr>
            </a:lvl1pPr>
          </a:lstStyle>
          <a:p>
            <a:fld id="{3161D317-6A0A-4553-A7BC-2945DED7A6A1}" type="slidenum">
              <a:rPr lang="cs-CZ" smtClean="0"/>
              <a:pPr/>
              <a:t>‹#›</a:t>
            </a:fld>
            <a:endParaRPr lang="cs-CZ" dirty="0"/>
          </a:p>
        </p:txBody>
      </p:sp>
      <p:pic>
        <p:nvPicPr>
          <p:cNvPr id="3" name="Picture 2"/>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7884000" y="468000"/>
            <a:ext cx="756000" cy="756000"/>
          </a:xfrm>
          <a:prstGeom prst="rect">
            <a:avLst/>
          </a:prstGeom>
        </p:spPr>
      </p:pic>
      <p:sp>
        <p:nvSpPr>
          <p:cNvPr id="2" name="DocumentMarking.CMark"/>
          <p:cNvSpPr txBox="1"/>
          <p:nvPr userDrawn="1"/>
        </p:nvSpPr>
        <p:spPr>
          <a:xfrm>
            <a:off x="4394200" y="6446520"/>
            <a:ext cx="355600" cy="411480"/>
          </a:xfrm>
          <a:prstGeom prst="rect">
            <a:avLst/>
          </a:prstGeom>
          <a:noFill/>
        </p:spPr>
        <p:txBody>
          <a:bodyPr vert="horz" lIns="0" tIns="0" rIns="0" bIns="0" rtlCol="0">
            <a:spAutoFit/>
          </a:bodyPr>
          <a:lstStyle/>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900" i="1" smtClean="0">
                <a:solidFill>
                  <a:srgbClr val="000000"/>
                </a:solidFill>
                <a:latin typeface="Arial"/>
              </a:rPr>
              <a:t>Interní</a:t>
            </a: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endParaRPr lang="cs-CZ" sz="600" i="0" smtClean="0">
              <a:solidFill>
                <a:srgbClr val="000000"/>
              </a:solidFill>
              <a:latin typeface="Arial"/>
            </a:endParaRPr>
          </a:p>
          <a:p>
            <a:pPr marL="0" marR="0" lvl="0" indent="0" algn="ctr" defTabSz="914400" rtl="0" eaLnBrk="0" fontAlgn="base" latinLnBrk="0" hangingPunct="0">
              <a:lnSpc>
                <a:spcPct val="100000"/>
              </a:lnSpc>
              <a:spcBef>
                <a:spcPct val="50000"/>
              </a:spcBef>
              <a:spcAft>
                <a:spcPct val="0"/>
              </a:spcAft>
              <a:buClr>
                <a:schemeClr val="accent2"/>
              </a:buClr>
              <a:buSzTx/>
              <a:buFontTx/>
              <a:buNone/>
              <a:tabLst>
                <a:tab pos="1080000" algn="l"/>
              </a:tabLst>
              <a:defRPr/>
            </a:pPr>
            <a:r>
              <a:rPr lang="cs-CZ" sz="600" i="0" smtClean="0">
                <a:solidFill>
                  <a:srgbClr val="000000"/>
                </a:solidFill>
                <a:latin typeface="Arial"/>
              </a:rPr>
              <a:t> </a:t>
            </a:r>
            <a:endParaRPr lang="cs-CZ" sz="600" i="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2" r:id="rId4"/>
    <p:sldLayoutId id="2147483663" r:id="rId5"/>
    <p:sldLayoutId id="2147483664" r:id="rId6"/>
    <p:sldLayoutId id="2147483665"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l" defTabSz="895350" rtl="0" eaLnBrk="1" fontAlgn="base" hangingPunct="1">
        <a:lnSpc>
          <a:spcPts val="3300"/>
        </a:lnSpc>
        <a:spcBef>
          <a:spcPct val="0"/>
        </a:spcBef>
        <a:spcAft>
          <a:spcPct val="0"/>
        </a:spcAft>
        <a:defRPr sz="2400" cap="all" baseline="0">
          <a:solidFill>
            <a:srgbClr val="F24F00"/>
          </a:solidFill>
          <a:latin typeface="+mj-lt"/>
          <a:ea typeface="+mj-ea"/>
          <a:cs typeface="+mj-cs"/>
        </a:defRPr>
      </a:lvl1pPr>
      <a:lvl2pPr algn="l" defTabSz="895350" rtl="0" eaLnBrk="1" fontAlgn="base" hangingPunct="1">
        <a:spcBef>
          <a:spcPct val="0"/>
        </a:spcBef>
        <a:spcAft>
          <a:spcPct val="0"/>
        </a:spcAft>
        <a:defRPr sz="2000">
          <a:solidFill>
            <a:schemeClr val="bg1"/>
          </a:solidFill>
          <a:latin typeface="Futura CEZ Medium" pitchFamily="2" charset="-18"/>
        </a:defRPr>
      </a:lvl2pPr>
      <a:lvl3pPr algn="l" defTabSz="895350" rtl="0" eaLnBrk="1" fontAlgn="base" hangingPunct="1">
        <a:spcBef>
          <a:spcPct val="0"/>
        </a:spcBef>
        <a:spcAft>
          <a:spcPct val="0"/>
        </a:spcAft>
        <a:defRPr sz="2000">
          <a:solidFill>
            <a:schemeClr val="bg1"/>
          </a:solidFill>
          <a:latin typeface="Futura CEZ Medium" pitchFamily="2" charset="-18"/>
        </a:defRPr>
      </a:lvl3pPr>
      <a:lvl4pPr algn="l" defTabSz="895350" rtl="0" eaLnBrk="1" fontAlgn="base" hangingPunct="1">
        <a:spcBef>
          <a:spcPct val="0"/>
        </a:spcBef>
        <a:spcAft>
          <a:spcPct val="0"/>
        </a:spcAft>
        <a:defRPr sz="2000">
          <a:solidFill>
            <a:schemeClr val="bg1"/>
          </a:solidFill>
          <a:latin typeface="Futura CEZ Medium" pitchFamily="2" charset="-18"/>
        </a:defRPr>
      </a:lvl4pPr>
      <a:lvl5pPr algn="l" defTabSz="895350" rtl="0" eaLnBrk="1" fontAlgn="base" hangingPunct="1">
        <a:spcBef>
          <a:spcPct val="0"/>
        </a:spcBef>
        <a:spcAft>
          <a:spcPct val="0"/>
        </a:spcAft>
        <a:defRPr sz="2000">
          <a:solidFill>
            <a:schemeClr val="bg1"/>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p:titleStyle>
    <p:body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527" userDrawn="1">
          <p15:clr>
            <a:srgbClr val="F26B43"/>
          </p15:clr>
        </p15:guide>
        <p15:guide id="2" pos="2880" userDrawn="1">
          <p15:clr>
            <a:srgbClr val="F26B43"/>
          </p15:clr>
        </p15:guide>
        <p15:guide id="3" orient="horz" pos="777" userDrawn="1">
          <p15:clr>
            <a:srgbClr val="F26B43"/>
          </p15:clr>
        </p15:guide>
        <p15:guide id="4" orient="horz" pos="30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6602353"/>
            <a:ext cx="9144000" cy="253538"/>
          </a:xfrm>
          <a:prstGeom prst="rect">
            <a:avLst/>
          </a:prstGeom>
        </p:spPr>
      </p:pic>
      <p:grpSp>
        <p:nvGrpSpPr>
          <p:cNvPr id="1111" name="McK Slide Elements"/>
          <p:cNvGrpSpPr>
            <a:grpSpLocks/>
          </p:cNvGrpSpPr>
          <p:nvPr/>
        </p:nvGrpSpPr>
        <p:grpSpPr bwMode="auto">
          <a:xfrm>
            <a:off x="1436800" y="941072"/>
            <a:ext cx="7584093" cy="5889393"/>
            <a:chOff x="887" y="581"/>
            <a:chExt cx="4682" cy="3636"/>
          </a:xfrm>
        </p:grpSpPr>
        <p:sp>
          <p:nvSpPr>
            <p:cNvPr id="1032" name="McK Measure" hidden="1"/>
            <p:cNvSpPr txBox="1">
              <a:spLocks noChangeArrowheads="1"/>
            </p:cNvSpPr>
            <p:nvPr userDrawn="1"/>
          </p:nvSpPr>
          <p:spPr bwMode="auto">
            <a:xfrm>
              <a:off x="887" y="581"/>
              <a:ext cx="4682" cy="154"/>
            </a:xfrm>
            <a:prstGeom prst="rect">
              <a:avLst/>
            </a:prstGeom>
            <a:noFill/>
            <a:ln w="9525">
              <a:noFill/>
              <a:miter lim="800000"/>
              <a:headEnd/>
              <a:tailEnd/>
            </a:ln>
            <a:effectLst/>
          </p:spPr>
          <p:txBody>
            <a:bodyPr lIns="0" tIns="0" rIns="0" bIns="0">
              <a:spAutoFit/>
            </a:bodyPr>
            <a:lstStyle/>
            <a:p>
              <a:pPr algn="l" defTabSz="895350" eaLnBrk="1" hangingPunct="1">
                <a:spcBef>
                  <a:spcPct val="0"/>
                </a:spcBef>
                <a:buClrTx/>
                <a:buFontTx/>
                <a:buNone/>
              </a:pPr>
              <a:r>
                <a:rPr lang="cs-CZ" sz="1600" i="0">
                  <a:solidFill>
                    <a:srgbClr val="FFFFFF"/>
                  </a:solidFill>
                </a:rPr>
                <a:t>Měrná jednotka</a:t>
              </a:r>
            </a:p>
          </p:txBody>
        </p:sp>
        <p:sp>
          <p:nvSpPr>
            <p:cNvPr id="1033" name="McK Footnote" hidden="1"/>
            <p:cNvSpPr txBox="1">
              <a:spLocks noChangeArrowheads="1"/>
            </p:cNvSpPr>
            <p:nvPr userDrawn="1"/>
          </p:nvSpPr>
          <p:spPr bwMode="auto">
            <a:xfrm>
              <a:off x="889" y="3961"/>
              <a:ext cx="4437" cy="256"/>
            </a:xfrm>
            <a:prstGeom prst="rect">
              <a:avLst/>
            </a:prstGeom>
            <a:noFill/>
            <a:ln w="9525">
              <a:noFill/>
              <a:miter lim="800000"/>
              <a:headEnd/>
              <a:tailEnd/>
            </a:ln>
            <a:effectLst/>
          </p:spPr>
          <p:txBody>
            <a:bodyPr lIns="0" tIns="0" rIns="0" bIns="0" anchor="b">
              <a:spAutoFit/>
            </a:bodyPr>
            <a:lstStyle/>
            <a:p>
              <a:pPr marL="450850" indent="-450850" algn="l" defTabSz="895350" eaLnBrk="1" hangingPunct="1">
                <a:spcBef>
                  <a:spcPct val="0"/>
                </a:spcBef>
                <a:buClrTx/>
                <a:buFontTx/>
                <a:buNone/>
                <a:tabLst>
                  <a:tab pos="404813" algn="r"/>
                </a:tabLst>
              </a:pPr>
              <a:r>
                <a:rPr lang="cs-CZ" sz="1200" i="0">
                  <a:solidFill>
                    <a:srgbClr val="000000"/>
                  </a:solidFill>
                </a:rPr>
                <a:t>	</a:t>
              </a:r>
              <a:r>
                <a:rPr lang="cs-CZ" sz="1200" i="0">
                  <a:solidFill>
                    <a:srgbClr val="FFFFFF"/>
                  </a:solidFill>
                </a:rPr>
                <a:t>*	Poznámka</a:t>
              </a:r>
            </a:p>
            <a:p>
              <a:pPr marL="450850" indent="-450850" algn="l" defTabSz="895350" eaLnBrk="1" hangingPunct="1">
                <a:spcBef>
                  <a:spcPct val="20000"/>
                </a:spcBef>
                <a:buClrTx/>
                <a:buFontTx/>
                <a:buNone/>
                <a:tabLst>
                  <a:tab pos="404813" algn="r"/>
                </a:tabLst>
              </a:pPr>
              <a:r>
                <a:rPr lang="cs-CZ" sz="1200" i="0">
                  <a:solidFill>
                    <a:srgbClr val="FFFFFF"/>
                  </a:solidFill>
                </a:rPr>
                <a:t>	Zdroj:	Zdroj</a:t>
              </a:r>
            </a:p>
          </p:txBody>
        </p:sp>
      </p:grpSp>
      <p:sp>
        <p:nvSpPr>
          <p:cNvPr id="1052" name="Working Draft" hidden="1"/>
          <p:cNvSpPr txBox="1">
            <a:spLocks noChangeArrowheads="1"/>
          </p:cNvSpPr>
          <p:nvPr/>
        </p:nvSpPr>
        <p:spPr bwMode="auto">
          <a:xfrm rot="5400000">
            <a:off x="8151903" y="2809445"/>
            <a:ext cx="1841649" cy="93951"/>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600" i="0">
                <a:solidFill>
                  <a:srgbClr val="000000"/>
                </a:solidFill>
              </a:rPr>
              <a:t>Working Draft - Last Modified 10/4/2004 4:39:06 PM</a:t>
            </a:r>
            <a:endParaRPr lang="cs-CZ" sz="600" i="0">
              <a:solidFill>
                <a:srgbClr val="000000"/>
              </a:solidFill>
            </a:endParaRPr>
          </a:p>
        </p:txBody>
      </p:sp>
      <p:sp>
        <p:nvSpPr>
          <p:cNvPr id="1053" name="Printed" hidden="1"/>
          <p:cNvSpPr txBox="1">
            <a:spLocks noChangeArrowheads="1"/>
          </p:cNvSpPr>
          <p:nvPr/>
        </p:nvSpPr>
        <p:spPr bwMode="auto">
          <a:xfrm rot="5400000">
            <a:off x="8527267" y="3930177"/>
            <a:ext cx="1090920" cy="94214"/>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600" i="0">
                <a:solidFill>
                  <a:srgbClr val="000000"/>
                </a:solidFill>
              </a:rPr>
              <a:t>Printed 10/4/2004 11:36:40 AM</a:t>
            </a:r>
          </a:p>
        </p:txBody>
      </p:sp>
      <p:sp>
        <p:nvSpPr>
          <p:cNvPr id="1116" name="Rectangle 92"/>
          <p:cNvSpPr>
            <a:spLocks noGrp="1" noChangeArrowheads="1"/>
          </p:cNvSpPr>
          <p:nvPr>
            <p:ph type="title"/>
          </p:nvPr>
        </p:nvSpPr>
        <p:spPr bwMode="auto">
          <a:xfrm>
            <a:off x="503999" y="438134"/>
            <a:ext cx="6876000" cy="84638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cs-CZ" dirty="0" smtClean="0"/>
              <a:t>KLEPNUTÍM LZE UPRAVIT STYL PŘEDLOHY DVOUŘÁDKOVÝCH NADPISŮ</a:t>
            </a:r>
          </a:p>
        </p:txBody>
      </p:sp>
      <p:sp>
        <p:nvSpPr>
          <p:cNvPr id="1117" name="Rectangle 93"/>
          <p:cNvSpPr>
            <a:spLocks noGrp="1" noChangeArrowheads="1"/>
          </p:cNvSpPr>
          <p:nvPr>
            <p:ph type="body" idx="1"/>
          </p:nvPr>
        </p:nvSpPr>
        <p:spPr bwMode="auto">
          <a:xfrm>
            <a:off x="504000" y="1712244"/>
            <a:ext cx="8136000" cy="466267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0"/>
            <a:endParaRPr lang="en-US" dirty="0" smtClean="0"/>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endParaRPr lang="cs-CZ" dirty="0"/>
          </a:p>
        </p:txBody>
      </p:sp>
      <p:sp>
        <p:nvSpPr>
          <p:cNvPr id="1030" name="pg num"/>
          <p:cNvSpPr>
            <a:spLocks noGrp="1" noChangeArrowheads="1"/>
          </p:cNvSpPr>
          <p:nvPr>
            <p:ph type="sldNum" sz="quarter" idx="4"/>
          </p:nvPr>
        </p:nvSpPr>
        <p:spPr bwMode="auto">
          <a:xfrm>
            <a:off x="504000" y="6651374"/>
            <a:ext cx="311009" cy="155496"/>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defTabSz="895350" eaLnBrk="1" hangingPunct="1">
              <a:spcBef>
                <a:spcPct val="0"/>
              </a:spcBef>
              <a:buClrTx/>
              <a:buFontTx/>
              <a:buNone/>
              <a:defRPr sz="1000" b="1" i="0">
                <a:solidFill>
                  <a:schemeClr val="bg1"/>
                </a:solidFill>
                <a:latin typeface="Arial CE" panose="020B0604020202020204" pitchFamily="34" charset="0"/>
                <a:cs typeface="Arial CE" panose="020B0604020202020204" pitchFamily="34" charset="0"/>
              </a:defRPr>
            </a:lvl1pPr>
          </a:lstStyle>
          <a:p>
            <a:fld id="{3161D317-6A0A-4553-A7BC-2945DED7A6A1}" type="slidenum">
              <a:rPr lang="cs-CZ" smtClean="0">
                <a:solidFill>
                  <a:srgbClr val="FFFFFF"/>
                </a:solidFill>
              </a:rPr>
              <a:pPr/>
              <a:t>‹#›</a:t>
            </a:fld>
            <a:endParaRPr lang="cs-CZ" dirty="0">
              <a:solidFill>
                <a:srgbClr val="FFFFFF"/>
              </a:solidFill>
            </a:endParaRPr>
          </a:p>
        </p:txBody>
      </p:sp>
      <p:pic>
        <p:nvPicPr>
          <p:cNvPr id="3" name="Picture 2"/>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7884000" y="468000"/>
            <a:ext cx="756000" cy="756000"/>
          </a:xfrm>
          <a:prstGeom prst="rect">
            <a:avLst/>
          </a:prstGeom>
        </p:spPr>
      </p:pic>
    </p:spTree>
    <p:extLst>
      <p:ext uri="{BB962C8B-B14F-4D97-AF65-F5344CB8AC3E}">
        <p14:creationId xmlns:p14="http://schemas.microsoft.com/office/powerpoint/2010/main" val="2675867291"/>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hf hdr="0" ftr="0" dt="0"/>
  <p:txStyles>
    <p:titleStyle>
      <a:lvl1pPr algn="l" defTabSz="895350" rtl="0" eaLnBrk="1" fontAlgn="base" hangingPunct="1">
        <a:lnSpc>
          <a:spcPts val="3300"/>
        </a:lnSpc>
        <a:spcBef>
          <a:spcPct val="0"/>
        </a:spcBef>
        <a:spcAft>
          <a:spcPct val="0"/>
        </a:spcAft>
        <a:defRPr sz="2400" cap="all" baseline="0">
          <a:solidFill>
            <a:srgbClr val="F24F00"/>
          </a:solidFill>
          <a:latin typeface="+mj-lt"/>
          <a:ea typeface="+mj-ea"/>
          <a:cs typeface="+mj-cs"/>
        </a:defRPr>
      </a:lvl1pPr>
      <a:lvl2pPr algn="l" defTabSz="895350" rtl="0" eaLnBrk="1" fontAlgn="base" hangingPunct="1">
        <a:spcBef>
          <a:spcPct val="0"/>
        </a:spcBef>
        <a:spcAft>
          <a:spcPct val="0"/>
        </a:spcAft>
        <a:defRPr sz="2000">
          <a:solidFill>
            <a:schemeClr val="bg1"/>
          </a:solidFill>
          <a:latin typeface="Futura CEZ Medium" pitchFamily="2" charset="-18"/>
        </a:defRPr>
      </a:lvl2pPr>
      <a:lvl3pPr algn="l" defTabSz="895350" rtl="0" eaLnBrk="1" fontAlgn="base" hangingPunct="1">
        <a:spcBef>
          <a:spcPct val="0"/>
        </a:spcBef>
        <a:spcAft>
          <a:spcPct val="0"/>
        </a:spcAft>
        <a:defRPr sz="2000">
          <a:solidFill>
            <a:schemeClr val="bg1"/>
          </a:solidFill>
          <a:latin typeface="Futura CEZ Medium" pitchFamily="2" charset="-18"/>
        </a:defRPr>
      </a:lvl3pPr>
      <a:lvl4pPr algn="l" defTabSz="895350" rtl="0" eaLnBrk="1" fontAlgn="base" hangingPunct="1">
        <a:spcBef>
          <a:spcPct val="0"/>
        </a:spcBef>
        <a:spcAft>
          <a:spcPct val="0"/>
        </a:spcAft>
        <a:defRPr sz="2000">
          <a:solidFill>
            <a:schemeClr val="bg1"/>
          </a:solidFill>
          <a:latin typeface="Futura CEZ Medium" pitchFamily="2" charset="-18"/>
        </a:defRPr>
      </a:lvl4pPr>
      <a:lvl5pPr algn="l" defTabSz="895350" rtl="0" eaLnBrk="1" fontAlgn="base" hangingPunct="1">
        <a:spcBef>
          <a:spcPct val="0"/>
        </a:spcBef>
        <a:spcAft>
          <a:spcPct val="0"/>
        </a:spcAft>
        <a:defRPr sz="2000">
          <a:solidFill>
            <a:schemeClr val="bg1"/>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p:titleStyle>
    <p:body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527" userDrawn="1">
          <p15:clr>
            <a:srgbClr val="F26B43"/>
          </p15:clr>
        </p15:guide>
        <p15:guide id="2" pos="2880" userDrawn="1">
          <p15:clr>
            <a:srgbClr val="F26B43"/>
          </p15:clr>
        </p15:guide>
        <p15:guide id="3" orient="horz" pos="777" userDrawn="1">
          <p15:clr>
            <a:srgbClr val="F26B43"/>
          </p15:clr>
        </p15:guide>
        <p15:guide id="4" orient="horz" pos="30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Objekt 1" hidden="1"/>
          <p:cNvGraphicFramePr>
            <a:graphicFrameLocks noChangeAspect="1"/>
          </p:cNvGraphicFramePr>
          <p:nvPr userDrawn="1">
            <p:custDataLst>
              <p:tags r:id="rId21"/>
            </p:custDataLst>
            <p:extLst>
              <p:ext uri="{D42A27DB-BD31-4B8C-83A1-F6EECF244321}">
                <p14:modId xmlns:p14="http://schemas.microsoft.com/office/powerpoint/2010/main" val="248919893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73" name="think-cell Slide" r:id="rId22" imgW="270" imgH="270" progId="TCLayout.ActiveDocument.1">
                  <p:embed/>
                </p:oleObj>
              </mc:Choice>
              <mc:Fallback>
                <p:oleObj name="think-cell Slide" r:id="rId22" imgW="270" imgH="270" progId="TCLayout.ActiveDocument.1">
                  <p:embed/>
                  <p:pic>
                    <p:nvPicPr>
                      <p:cNvPr id="0" name=""/>
                      <p:cNvPicPr/>
                      <p:nvPr/>
                    </p:nvPicPr>
                    <p:blipFill>
                      <a:blip r:embed="rId23"/>
                      <a:stretch>
                        <a:fillRect/>
                      </a:stretch>
                    </p:blipFill>
                    <p:spPr>
                      <a:xfrm>
                        <a:off x="1588" y="1588"/>
                        <a:ext cx="1587" cy="1587"/>
                      </a:xfrm>
                      <a:prstGeom prst="rect">
                        <a:avLst/>
                      </a:prstGeom>
                    </p:spPr>
                  </p:pic>
                </p:oleObj>
              </mc:Fallback>
            </mc:AlternateContent>
          </a:graphicData>
        </a:graphic>
      </p:graphicFrame>
      <p:pic>
        <p:nvPicPr>
          <p:cNvPr id="4" name="Picture 3"/>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0" y="6602353"/>
            <a:ext cx="9144000" cy="253538"/>
          </a:xfrm>
          <a:prstGeom prst="rect">
            <a:avLst/>
          </a:prstGeom>
        </p:spPr>
      </p:pic>
      <p:grpSp>
        <p:nvGrpSpPr>
          <p:cNvPr id="1111" name="McK Slide Elements"/>
          <p:cNvGrpSpPr>
            <a:grpSpLocks/>
          </p:cNvGrpSpPr>
          <p:nvPr/>
        </p:nvGrpSpPr>
        <p:grpSpPr bwMode="auto">
          <a:xfrm>
            <a:off x="1436800" y="941072"/>
            <a:ext cx="7584093" cy="5889393"/>
            <a:chOff x="887" y="581"/>
            <a:chExt cx="4682" cy="3636"/>
          </a:xfrm>
        </p:grpSpPr>
        <p:sp>
          <p:nvSpPr>
            <p:cNvPr id="1032" name="McK Measure" hidden="1"/>
            <p:cNvSpPr txBox="1">
              <a:spLocks noChangeArrowheads="1"/>
            </p:cNvSpPr>
            <p:nvPr userDrawn="1"/>
          </p:nvSpPr>
          <p:spPr bwMode="auto">
            <a:xfrm>
              <a:off x="887" y="581"/>
              <a:ext cx="4682" cy="154"/>
            </a:xfrm>
            <a:prstGeom prst="rect">
              <a:avLst/>
            </a:prstGeom>
            <a:noFill/>
            <a:ln w="9525">
              <a:noFill/>
              <a:miter lim="800000"/>
              <a:headEnd/>
              <a:tailEnd/>
            </a:ln>
            <a:effectLst/>
          </p:spPr>
          <p:txBody>
            <a:bodyPr lIns="0" tIns="0" rIns="0" bIns="0">
              <a:spAutoFit/>
            </a:bodyPr>
            <a:lstStyle/>
            <a:p>
              <a:pPr algn="l" defTabSz="895350" eaLnBrk="1" hangingPunct="1">
                <a:spcBef>
                  <a:spcPct val="0"/>
                </a:spcBef>
                <a:buClrTx/>
                <a:buFontTx/>
                <a:buNone/>
              </a:pPr>
              <a:r>
                <a:rPr lang="cs-CZ" sz="1600" i="0">
                  <a:solidFill>
                    <a:srgbClr val="FFFFFF"/>
                  </a:solidFill>
                </a:rPr>
                <a:t>Měrná jednotka</a:t>
              </a:r>
            </a:p>
          </p:txBody>
        </p:sp>
        <p:sp>
          <p:nvSpPr>
            <p:cNvPr id="1033" name="McK Footnote" hidden="1"/>
            <p:cNvSpPr txBox="1">
              <a:spLocks noChangeArrowheads="1"/>
            </p:cNvSpPr>
            <p:nvPr userDrawn="1"/>
          </p:nvSpPr>
          <p:spPr bwMode="auto">
            <a:xfrm>
              <a:off x="889" y="3961"/>
              <a:ext cx="4437" cy="256"/>
            </a:xfrm>
            <a:prstGeom prst="rect">
              <a:avLst/>
            </a:prstGeom>
            <a:noFill/>
            <a:ln w="9525">
              <a:noFill/>
              <a:miter lim="800000"/>
              <a:headEnd/>
              <a:tailEnd/>
            </a:ln>
            <a:effectLst/>
          </p:spPr>
          <p:txBody>
            <a:bodyPr lIns="0" tIns="0" rIns="0" bIns="0" anchor="b">
              <a:spAutoFit/>
            </a:bodyPr>
            <a:lstStyle/>
            <a:p>
              <a:pPr marL="450850" indent="-450850" algn="l" defTabSz="895350" eaLnBrk="1" hangingPunct="1">
                <a:spcBef>
                  <a:spcPct val="0"/>
                </a:spcBef>
                <a:buClrTx/>
                <a:buFontTx/>
                <a:buNone/>
                <a:tabLst>
                  <a:tab pos="404813" algn="r"/>
                </a:tabLst>
              </a:pPr>
              <a:r>
                <a:rPr lang="cs-CZ" sz="1200" i="0">
                  <a:solidFill>
                    <a:srgbClr val="000000"/>
                  </a:solidFill>
                </a:rPr>
                <a:t>	</a:t>
              </a:r>
              <a:r>
                <a:rPr lang="cs-CZ" sz="1200" i="0">
                  <a:solidFill>
                    <a:srgbClr val="FFFFFF"/>
                  </a:solidFill>
                </a:rPr>
                <a:t>*	Poznámka</a:t>
              </a:r>
            </a:p>
            <a:p>
              <a:pPr marL="450850" indent="-450850" algn="l" defTabSz="895350" eaLnBrk="1" hangingPunct="1">
                <a:spcBef>
                  <a:spcPct val="20000"/>
                </a:spcBef>
                <a:buClrTx/>
                <a:buFontTx/>
                <a:buNone/>
                <a:tabLst>
                  <a:tab pos="404813" algn="r"/>
                </a:tabLst>
              </a:pPr>
              <a:r>
                <a:rPr lang="cs-CZ" sz="1200" i="0">
                  <a:solidFill>
                    <a:srgbClr val="FFFFFF"/>
                  </a:solidFill>
                </a:rPr>
                <a:t>	Zdroj:	Zdroj</a:t>
              </a:r>
            </a:p>
          </p:txBody>
        </p:sp>
      </p:grpSp>
      <p:sp>
        <p:nvSpPr>
          <p:cNvPr id="1052" name="Working Draft" hidden="1"/>
          <p:cNvSpPr txBox="1">
            <a:spLocks noChangeArrowheads="1"/>
          </p:cNvSpPr>
          <p:nvPr/>
        </p:nvSpPr>
        <p:spPr bwMode="auto">
          <a:xfrm rot="5400000">
            <a:off x="8151903" y="2809445"/>
            <a:ext cx="1841649" cy="93951"/>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600" i="0">
                <a:solidFill>
                  <a:srgbClr val="000000"/>
                </a:solidFill>
              </a:rPr>
              <a:t>Working Draft - Last Modified 10/4/2004 4:39:06 PM</a:t>
            </a:r>
            <a:endParaRPr lang="cs-CZ" sz="600" i="0">
              <a:solidFill>
                <a:srgbClr val="000000"/>
              </a:solidFill>
            </a:endParaRPr>
          </a:p>
        </p:txBody>
      </p:sp>
      <p:sp>
        <p:nvSpPr>
          <p:cNvPr id="1053" name="Printed" hidden="1"/>
          <p:cNvSpPr txBox="1">
            <a:spLocks noChangeArrowheads="1"/>
          </p:cNvSpPr>
          <p:nvPr/>
        </p:nvSpPr>
        <p:spPr bwMode="auto">
          <a:xfrm rot="5400000">
            <a:off x="8527267" y="3930177"/>
            <a:ext cx="1090920" cy="94214"/>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600" i="0">
                <a:solidFill>
                  <a:srgbClr val="000000"/>
                </a:solidFill>
              </a:rPr>
              <a:t>Printed 10/4/2004 11:36:40 AM</a:t>
            </a:r>
          </a:p>
        </p:txBody>
      </p:sp>
      <p:sp>
        <p:nvSpPr>
          <p:cNvPr id="1116" name="Rectangle 92"/>
          <p:cNvSpPr>
            <a:spLocks noGrp="1" noChangeArrowheads="1"/>
          </p:cNvSpPr>
          <p:nvPr>
            <p:ph type="title"/>
          </p:nvPr>
        </p:nvSpPr>
        <p:spPr bwMode="auto">
          <a:xfrm>
            <a:off x="503999" y="438134"/>
            <a:ext cx="6876000" cy="84638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cs-CZ" dirty="0" smtClean="0"/>
              <a:t>KLEPNUTÍM LZE UPRAVIT STYL PŘEDLOHY DVOUŘÁDKOVÝCH NADPISŮ</a:t>
            </a:r>
          </a:p>
        </p:txBody>
      </p:sp>
      <p:sp>
        <p:nvSpPr>
          <p:cNvPr id="1117" name="Rectangle 93"/>
          <p:cNvSpPr>
            <a:spLocks noGrp="1" noChangeArrowheads="1"/>
          </p:cNvSpPr>
          <p:nvPr>
            <p:ph type="body" idx="1"/>
          </p:nvPr>
        </p:nvSpPr>
        <p:spPr bwMode="auto">
          <a:xfrm>
            <a:off x="504000" y="1712244"/>
            <a:ext cx="8136000" cy="466267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0"/>
            <a:endParaRPr lang="en-US" dirty="0" smtClean="0"/>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endParaRPr lang="cs-CZ" dirty="0"/>
          </a:p>
        </p:txBody>
      </p:sp>
      <p:sp>
        <p:nvSpPr>
          <p:cNvPr id="1030" name="pg num"/>
          <p:cNvSpPr>
            <a:spLocks noGrp="1" noChangeArrowheads="1"/>
          </p:cNvSpPr>
          <p:nvPr>
            <p:ph type="sldNum" sz="quarter" idx="4"/>
          </p:nvPr>
        </p:nvSpPr>
        <p:spPr bwMode="auto">
          <a:xfrm>
            <a:off x="504000" y="6651374"/>
            <a:ext cx="311009" cy="155496"/>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defTabSz="895350" eaLnBrk="1" hangingPunct="1">
              <a:spcBef>
                <a:spcPct val="0"/>
              </a:spcBef>
              <a:buClrTx/>
              <a:buFontTx/>
              <a:buNone/>
              <a:defRPr sz="1000" b="1" i="0">
                <a:solidFill>
                  <a:schemeClr val="bg1"/>
                </a:solidFill>
                <a:latin typeface="Arial CE" panose="020B0604020202020204" pitchFamily="34" charset="0"/>
                <a:cs typeface="Arial CE" panose="020B0604020202020204" pitchFamily="34" charset="0"/>
              </a:defRPr>
            </a:lvl1pPr>
          </a:lstStyle>
          <a:p>
            <a:fld id="{3161D317-6A0A-4553-A7BC-2945DED7A6A1}" type="slidenum">
              <a:rPr lang="cs-CZ" smtClean="0">
                <a:solidFill>
                  <a:srgbClr val="FFFFFF"/>
                </a:solidFill>
              </a:rPr>
              <a:pPr/>
              <a:t>‹#›</a:t>
            </a:fld>
            <a:endParaRPr lang="cs-CZ" dirty="0">
              <a:solidFill>
                <a:srgbClr val="FFFFFF"/>
              </a:solidFill>
            </a:endParaRPr>
          </a:p>
        </p:txBody>
      </p:sp>
      <p:pic>
        <p:nvPicPr>
          <p:cNvPr id="3" name="Picture 2"/>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7884000" y="468000"/>
            <a:ext cx="756000" cy="756000"/>
          </a:xfrm>
          <a:prstGeom prst="rect">
            <a:avLst/>
          </a:prstGeom>
        </p:spPr>
      </p:pic>
    </p:spTree>
    <p:extLst>
      <p:ext uri="{BB962C8B-B14F-4D97-AF65-F5344CB8AC3E}">
        <p14:creationId xmlns:p14="http://schemas.microsoft.com/office/powerpoint/2010/main" val="178371462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Lst>
  <p:hf hdr="0" ftr="0" dt="0"/>
  <p:txStyles>
    <p:titleStyle>
      <a:lvl1pPr algn="l" defTabSz="895350" rtl="0" eaLnBrk="1" fontAlgn="base" hangingPunct="1">
        <a:lnSpc>
          <a:spcPts val="3300"/>
        </a:lnSpc>
        <a:spcBef>
          <a:spcPct val="0"/>
        </a:spcBef>
        <a:spcAft>
          <a:spcPct val="0"/>
        </a:spcAft>
        <a:defRPr sz="2400" cap="all" baseline="0">
          <a:solidFill>
            <a:srgbClr val="F24F00"/>
          </a:solidFill>
          <a:latin typeface="+mj-lt"/>
          <a:ea typeface="+mj-ea"/>
          <a:cs typeface="+mj-cs"/>
        </a:defRPr>
      </a:lvl1pPr>
      <a:lvl2pPr algn="l" defTabSz="895350" rtl="0" eaLnBrk="1" fontAlgn="base" hangingPunct="1">
        <a:spcBef>
          <a:spcPct val="0"/>
        </a:spcBef>
        <a:spcAft>
          <a:spcPct val="0"/>
        </a:spcAft>
        <a:defRPr sz="2000">
          <a:solidFill>
            <a:schemeClr val="bg1"/>
          </a:solidFill>
          <a:latin typeface="Futura CEZ Medium" pitchFamily="2" charset="-18"/>
        </a:defRPr>
      </a:lvl2pPr>
      <a:lvl3pPr algn="l" defTabSz="895350" rtl="0" eaLnBrk="1" fontAlgn="base" hangingPunct="1">
        <a:spcBef>
          <a:spcPct val="0"/>
        </a:spcBef>
        <a:spcAft>
          <a:spcPct val="0"/>
        </a:spcAft>
        <a:defRPr sz="2000">
          <a:solidFill>
            <a:schemeClr val="bg1"/>
          </a:solidFill>
          <a:latin typeface="Futura CEZ Medium" pitchFamily="2" charset="-18"/>
        </a:defRPr>
      </a:lvl3pPr>
      <a:lvl4pPr algn="l" defTabSz="895350" rtl="0" eaLnBrk="1" fontAlgn="base" hangingPunct="1">
        <a:spcBef>
          <a:spcPct val="0"/>
        </a:spcBef>
        <a:spcAft>
          <a:spcPct val="0"/>
        </a:spcAft>
        <a:defRPr sz="2000">
          <a:solidFill>
            <a:schemeClr val="bg1"/>
          </a:solidFill>
          <a:latin typeface="Futura CEZ Medium" pitchFamily="2" charset="-18"/>
        </a:defRPr>
      </a:lvl4pPr>
      <a:lvl5pPr algn="l" defTabSz="895350" rtl="0" eaLnBrk="1" fontAlgn="base" hangingPunct="1">
        <a:spcBef>
          <a:spcPct val="0"/>
        </a:spcBef>
        <a:spcAft>
          <a:spcPct val="0"/>
        </a:spcAft>
        <a:defRPr sz="2000">
          <a:solidFill>
            <a:schemeClr val="bg1"/>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p:titleStyle>
    <p:body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527" userDrawn="1">
          <p15:clr>
            <a:srgbClr val="F26B43"/>
          </p15:clr>
        </p15:guide>
        <p15:guide id="2" pos="2880" userDrawn="1">
          <p15:clr>
            <a:srgbClr val="F26B43"/>
          </p15:clr>
        </p15:guide>
        <p15:guide id="3" orient="horz" pos="777" userDrawn="1">
          <p15:clr>
            <a:srgbClr val="F26B43"/>
          </p15:clr>
        </p15:guide>
        <p15:guide id="4" orient="horz" pos="30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11" name="McK Slide Elements"/>
          <p:cNvGrpSpPr>
            <a:grpSpLocks/>
          </p:cNvGrpSpPr>
          <p:nvPr/>
        </p:nvGrpSpPr>
        <p:grpSpPr bwMode="auto">
          <a:xfrm>
            <a:off x="1436802" y="941073"/>
            <a:ext cx="7584093" cy="5889393"/>
            <a:chOff x="887" y="581"/>
            <a:chExt cx="4682" cy="3636"/>
          </a:xfrm>
        </p:grpSpPr>
        <p:sp>
          <p:nvSpPr>
            <p:cNvPr id="1032" name="McK Measure" hidden="1"/>
            <p:cNvSpPr txBox="1">
              <a:spLocks noChangeArrowheads="1"/>
            </p:cNvSpPr>
            <p:nvPr userDrawn="1"/>
          </p:nvSpPr>
          <p:spPr bwMode="auto">
            <a:xfrm>
              <a:off x="887" y="581"/>
              <a:ext cx="4682" cy="152"/>
            </a:xfrm>
            <a:prstGeom prst="rect">
              <a:avLst/>
            </a:prstGeom>
            <a:noFill/>
            <a:ln w="9525">
              <a:noFill/>
              <a:miter lim="800000"/>
              <a:headEnd/>
              <a:tailEnd/>
            </a:ln>
            <a:effectLst/>
          </p:spPr>
          <p:txBody>
            <a:bodyPr lIns="0" tIns="0" rIns="0" bIns="0">
              <a:spAutoFit/>
            </a:bodyPr>
            <a:lstStyle/>
            <a:p>
              <a:pPr algn="l" defTabSz="895350" eaLnBrk="1" hangingPunct="1">
                <a:spcBef>
                  <a:spcPct val="0"/>
                </a:spcBef>
                <a:buClrTx/>
                <a:buFontTx/>
                <a:buNone/>
              </a:pPr>
              <a:r>
                <a:rPr lang="cs-CZ" sz="1600" i="0">
                  <a:solidFill>
                    <a:srgbClr val="FFFFFF"/>
                  </a:solidFill>
                  <a:cs typeface="Arial" charset="0"/>
                </a:rPr>
                <a:t>Měrná jednotka</a:t>
              </a:r>
            </a:p>
          </p:txBody>
        </p:sp>
        <p:sp>
          <p:nvSpPr>
            <p:cNvPr id="1033" name="McK Footnote" hidden="1"/>
            <p:cNvSpPr txBox="1">
              <a:spLocks noChangeArrowheads="1"/>
            </p:cNvSpPr>
            <p:nvPr userDrawn="1"/>
          </p:nvSpPr>
          <p:spPr bwMode="auto">
            <a:xfrm>
              <a:off x="889" y="3966"/>
              <a:ext cx="4437" cy="251"/>
            </a:xfrm>
            <a:prstGeom prst="rect">
              <a:avLst/>
            </a:prstGeom>
            <a:noFill/>
            <a:ln w="9525">
              <a:noFill/>
              <a:miter lim="800000"/>
              <a:headEnd/>
              <a:tailEnd/>
            </a:ln>
            <a:effectLst/>
          </p:spPr>
          <p:txBody>
            <a:bodyPr lIns="0" tIns="0" rIns="0" bIns="0" anchor="b">
              <a:spAutoFit/>
            </a:bodyPr>
            <a:lstStyle/>
            <a:p>
              <a:pPr marL="450850" indent="-450850" algn="l" defTabSz="895350" eaLnBrk="1" hangingPunct="1">
                <a:spcBef>
                  <a:spcPct val="0"/>
                </a:spcBef>
                <a:buClrTx/>
                <a:buFontTx/>
                <a:buNone/>
                <a:tabLst>
                  <a:tab pos="404813" algn="r"/>
                </a:tabLst>
              </a:pPr>
              <a:r>
                <a:rPr lang="cs-CZ" sz="1200" i="0">
                  <a:solidFill>
                    <a:srgbClr val="000000"/>
                  </a:solidFill>
                  <a:cs typeface="Arial" charset="0"/>
                </a:rPr>
                <a:t>	</a:t>
              </a:r>
              <a:r>
                <a:rPr lang="cs-CZ" sz="1200" i="0">
                  <a:solidFill>
                    <a:srgbClr val="FFFFFF"/>
                  </a:solidFill>
                  <a:cs typeface="Arial" charset="0"/>
                </a:rPr>
                <a:t>*	Poznámka</a:t>
              </a:r>
            </a:p>
            <a:p>
              <a:pPr marL="450850" indent="-450850" algn="l" defTabSz="895350" eaLnBrk="1" hangingPunct="1">
                <a:spcBef>
                  <a:spcPct val="20000"/>
                </a:spcBef>
                <a:buClrTx/>
                <a:buFontTx/>
                <a:buNone/>
                <a:tabLst>
                  <a:tab pos="404813" algn="r"/>
                </a:tabLst>
              </a:pPr>
              <a:r>
                <a:rPr lang="cs-CZ" sz="1200" i="0">
                  <a:solidFill>
                    <a:srgbClr val="FFFFFF"/>
                  </a:solidFill>
                  <a:cs typeface="Arial" charset="0"/>
                </a:rPr>
                <a:t>	Zdroj:	Zdroj</a:t>
              </a:r>
            </a:p>
          </p:txBody>
        </p:sp>
      </p:grpSp>
      <p:sp>
        <p:nvSpPr>
          <p:cNvPr id="1052" name="Working Draft" hidden="1"/>
          <p:cNvSpPr txBox="1">
            <a:spLocks noChangeArrowheads="1"/>
          </p:cNvSpPr>
          <p:nvPr/>
        </p:nvSpPr>
        <p:spPr bwMode="auto">
          <a:xfrm rot="5400000">
            <a:off x="8183062" y="2810255"/>
            <a:ext cx="1779333" cy="92333"/>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600" i="0">
                <a:solidFill>
                  <a:srgbClr val="000000"/>
                </a:solidFill>
                <a:cs typeface="Arial" charset="0"/>
              </a:rPr>
              <a:t>Working Draft - Last Modified 10/4/2004 4:39:06 PM</a:t>
            </a:r>
            <a:endParaRPr lang="cs-CZ" sz="600" i="0">
              <a:solidFill>
                <a:srgbClr val="000000"/>
              </a:solidFill>
              <a:cs typeface="Arial" charset="0"/>
            </a:endParaRPr>
          </a:p>
        </p:txBody>
      </p:sp>
      <p:sp>
        <p:nvSpPr>
          <p:cNvPr id="1053" name="Printed" hidden="1"/>
          <p:cNvSpPr txBox="1">
            <a:spLocks noChangeArrowheads="1"/>
          </p:cNvSpPr>
          <p:nvPr/>
        </p:nvSpPr>
        <p:spPr bwMode="auto">
          <a:xfrm rot="5400000">
            <a:off x="8538126" y="3931118"/>
            <a:ext cx="1069203" cy="92333"/>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600" i="0">
                <a:solidFill>
                  <a:srgbClr val="000000"/>
                </a:solidFill>
                <a:cs typeface="Arial" charset="0"/>
              </a:rPr>
              <a:t>Printed 10/4/2004 11:36:40 AM</a:t>
            </a:r>
          </a:p>
        </p:txBody>
      </p:sp>
      <p:sp>
        <p:nvSpPr>
          <p:cNvPr id="1116" name="Rectangle 92"/>
          <p:cNvSpPr>
            <a:spLocks noGrp="1" noChangeArrowheads="1"/>
          </p:cNvSpPr>
          <p:nvPr>
            <p:ph type="title"/>
          </p:nvPr>
        </p:nvSpPr>
        <p:spPr bwMode="auto">
          <a:xfrm>
            <a:off x="503999" y="438133"/>
            <a:ext cx="6876000" cy="84638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cs-CZ" dirty="0" smtClean="0"/>
              <a:t>KLEPNUTÍM LZE UPRAVIT STYL PŘEDLOHY DVOUŘÁDKOVÝCH NADPISŮ</a:t>
            </a:r>
          </a:p>
        </p:txBody>
      </p:sp>
      <p:sp>
        <p:nvSpPr>
          <p:cNvPr id="1117" name="Rectangle 93"/>
          <p:cNvSpPr>
            <a:spLocks noGrp="1" noChangeArrowheads="1"/>
          </p:cNvSpPr>
          <p:nvPr>
            <p:ph type="body" idx="1"/>
          </p:nvPr>
        </p:nvSpPr>
        <p:spPr bwMode="auto">
          <a:xfrm>
            <a:off x="504000" y="1712244"/>
            <a:ext cx="8136000" cy="466267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dirty="0" smtClean="0"/>
              <a:t>Po kliknutí můžete vložit text. </a:t>
            </a:r>
            <a:br>
              <a:rPr lang="cs-CZ" dirty="0" smtClean="0"/>
            </a:br>
            <a:r>
              <a:rPr lang="cs-CZ" noProof="0" dirty="0" smtClean="0"/>
              <a:t>Vzorovou</a:t>
            </a:r>
            <a:r>
              <a:rPr lang="en-US" dirty="0" smtClean="0"/>
              <a:t> </a:t>
            </a:r>
            <a:r>
              <a:rPr lang="cs-CZ" noProof="0" dirty="0" smtClean="0"/>
              <a:t>prezentaci si můžete otevřít ze složky „Moje šablony“. </a:t>
            </a:r>
            <a:br>
              <a:rPr lang="cs-CZ" noProof="0" dirty="0" smtClean="0"/>
            </a:br>
            <a:r>
              <a:rPr lang="cs-CZ" noProof="0" dirty="0" smtClean="0"/>
              <a:t>Vzhled stránky můžete přepnout pomocí volby „Rozložení“.</a:t>
            </a:r>
          </a:p>
          <a:p>
            <a:pPr lvl="0"/>
            <a:endParaRPr lang="en-US" dirty="0" smtClean="0"/>
          </a:p>
          <a:p>
            <a:pPr lvl="1"/>
            <a:r>
              <a:rPr lang="cs-CZ" dirty="0" smtClean="0"/>
              <a:t>odrážka první úrovně</a:t>
            </a:r>
            <a:endParaRPr lang="en-US" dirty="0" smtClean="0"/>
          </a:p>
          <a:p>
            <a:pPr lvl="2"/>
            <a:r>
              <a:rPr lang="cs-CZ" dirty="0" smtClean="0"/>
              <a:t>druhá úroveň</a:t>
            </a:r>
            <a:endParaRPr lang="en-US" dirty="0" smtClean="0"/>
          </a:p>
          <a:p>
            <a:pPr lvl="3"/>
            <a:r>
              <a:rPr lang="cs-CZ" dirty="0" smtClean="0"/>
              <a:t>třetí úroveň</a:t>
            </a:r>
            <a:endParaRPr lang="en-US" dirty="0" smtClean="0"/>
          </a:p>
          <a:p>
            <a:pPr lvl="4"/>
            <a:r>
              <a:rPr lang="cs-CZ" dirty="0" smtClean="0"/>
              <a:t>čtvrtá úroveň</a:t>
            </a:r>
            <a:endParaRPr lang="cs-CZ" dirty="0"/>
          </a:p>
        </p:txBody>
      </p:sp>
      <p:sp>
        <p:nvSpPr>
          <p:cNvPr id="1030" name="pg num"/>
          <p:cNvSpPr>
            <a:spLocks noGrp="1" noChangeArrowheads="1"/>
          </p:cNvSpPr>
          <p:nvPr>
            <p:ph type="sldNum" sz="quarter" idx="4"/>
          </p:nvPr>
        </p:nvSpPr>
        <p:spPr bwMode="auto">
          <a:xfrm>
            <a:off x="504002" y="6652179"/>
            <a:ext cx="311009" cy="15388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defTabSz="895350" eaLnBrk="1" hangingPunct="1">
              <a:spcBef>
                <a:spcPct val="0"/>
              </a:spcBef>
              <a:buClrTx/>
              <a:buFontTx/>
              <a:buNone/>
              <a:defRPr sz="1000" b="1" i="0">
                <a:solidFill>
                  <a:schemeClr val="bg1"/>
                </a:solidFill>
                <a:latin typeface="Arial CE" panose="020B0604020202020204" pitchFamily="34" charset="0"/>
                <a:cs typeface="Arial CE" panose="020B0604020202020204" pitchFamily="34" charset="0"/>
              </a:defRPr>
            </a:lvl1pPr>
          </a:lstStyle>
          <a:p>
            <a:fld id="{3161D317-6A0A-4553-A7BC-2945DED7A6A1}" type="slidenum">
              <a:rPr lang="cs-CZ" smtClean="0">
                <a:solidFill>
                  <a:srgbClr val="FFFFFF"/>
                </a:solidFill>
              </a:rPr>
              <a:pPr/>
              <a:t>‹#›</a:t>
            </a:fld>
            <a:endParaRPr lang="cs-CZ" dirty="0">
              <a:solidFill>
                <a:srgbClr val="FFFFFF"/>
              </a:solidFill>
            </a:endParaRPr>
          </a:p>
        </p:txBody>
      </p:sp>
      <p:grpSp>
        <p:nvGrpSpPr>
          <p:cNvPr id="12" name="Skupina 11"/>
          <p:cNvGrpSpPr/>
          <p:nvPr/>
        </p:nvGrpSpPr>
        <p:grpSpPr>
          <a:xfrm>
            <a:off x="7897239" y="468000"/>
            <a:ext cx="756000" cy="756000"/>
            <a:chOff x="3088481" y="1235075"/>
            <a:chExt cx="2952894" cy="2952894"/>
          </a:xfrm>
        </p:grpSpPr>
        <p:sp>
          <p:nvSpPr>
            <p:cNvPr id="5" name="Obdélník 4"/>
            <p:cNvSpPr/>
            <p:nvPr userDrawn="1"/>
          </p:nvSpPr>
          <p:spPr bwMode="auto">
            <a:xfrm>
              <a:off x="3088481" y="1235075"/>
              <a:ext cx="2952894" cy="2952894"/>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sp>
          <p:nvSpPr>
            <p:cNvPr id="9" name="Volný tvar 8"/>
            <p:cNvSpPr/>
            <p:nvPr userDrawn="1"/>
          </p:nvSpPr>
          <p:spPr bwMode="auto">
            <a:xfrm>
              <a:off x="3648075" y="1800225"/>
              <a:ext cx="1831181" cy="1840706"/>
            </a:xfrm>
            <a:custGeom>
              <a:avLst/>
              <a:gdLst>
                <a:gd name="connsiteX0" fmla="*/ 0 w 1831181"/>
                <a:gd name="connsiteY0" fmla="*/ 0 h 1840706"/>
                <a:gd name="connsiteX1" fmla="*/ 1831181 w 1831181"/>
                <a:gd name="connsiteY1" fmla="*/ 0 h 1840706"/>
                <a:gd name="connsiteX2" fmla="*/ 1831181 w 1831181"/>
                <a:gd name="connsiteY2" fmla="*/ 364331 h 1840706"/>
                <a:gd name="connsiteX3" fmla="*/ 366713 w 1831181"/>
                <a:gd name="connsiteY3" fmla="*/ 364331 h 1840706"/>
                <a:gd name="connsiteX4" fmla="*/ 366713 w 1831181"/>
                <a:gd name="connsiteY4" fmla="*/ 1459706 h 1840706"/>
                <a:gd name="connsiteX5" fmla="*/ 1828800 w 1831181"/>
                <a:gd name="connsiteY5" fmla="*/ 1459706 h 1840706"/>
                <a:gd name="connsiteX6" fmla="*/ 1828800 w 1831181"/>
                <a:gd name="connsiteY6" fmla="*/ 1840706 h 1840706"/>
                <a:gd name="connsiteX7" fmla="*/ 2381 w 1831181"/>
                <a:gd name="connsiteY7" fmla="*/ 1840706 h 1840706"/>
                <a:gd name="connsiteX8" fmla="*/ 0 w 1831181"/>
                <a:gd name="connsiteY8" fmla="*/ 0 h 1840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1181" h="1840706">
                  <a:moveTo>
                    <a:pt x="0" y="0"/>
                  </a:moveTo>
                  <a:lnTo>
                    <a:pt x="1831181" y="0"/>
                  </a:lnTo>
                  <a:lnTo>
                    <a:pt x="1831181" y="364331"/>
                  </a:lnTo>
                  <a:lnTo>
                    <a:pt x="366713" y="364331"/>
                  </a:lnTo>
                  <a:lnTo>
                    <a:pt x="366713" y="1459706"/>
                  </a:lnTo>
                  <a:lnTo>
                    <a:pt x="1828800" y="1459706"/>
                  </a:lnTo>
                  <a:lnTo>
                    <a:pt x="1828800" y="1840706"/>
                  </a:lnTo>
                  <a:lnTo>
                    <a:pt x="2381" y="1840706"/>
                  </a:lnTo>
                  <a:cubicBezTo>
                    <a:pt x="1587" y="1227137"/>
                    <a:pt x="794" y="613569"/>
                    <a:pt x="0" y="0"/>
                  </a:cubicBezTo>
                  <a:close/>
                </a:path>
              </a:pathLst>
            </a:cu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sp>
          <p:nvSpPr>
            <p:cNvPr id="10" name="Obdélník 9"/>
            <p:cNvSpPr/>
            <p:nvPr userDrawn="1"/>
          </p:nvSpPr>
          <p:spPr bwMode="auto">
            <a:xfrm>
              <a:off x="4391024" y="2531270"/>
              <a:ext cx="1088231" cy="364331"/>
            </a:xfrm>
            <a:prstGeom prst="rect">
              <a:avLst/>
            </a:pr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grpSp>
      <p:sp>
        <p:nvSpPr>
          <p:cNvPr id="13" name="Obdélník 12"/>
          <p:cNvSpPr/>
          <p:nvPr/>
        </p:nvSpPr>
        <p:spPr bwMode="auto">
          <a:xfrm>
            <a:off x="0" y="6620194"/>
            <a:ext cx="9144000" cy="241697"/>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z="1400" smtClean="0">
              <a:solidFill>
                <a:srgbClr val="000000"/>
              </a:solidFill>
              <a:cs typeface="Arial" charset="0"/>
            </a:endParaRPr>
          </a:p>
        </p:txBody>
      </p:sp>
      <p:sp>
        <p:nvSpPr>
          <p:cNvPr id="31" name="Freeform 6"/>
          <p:cNvSpPr>
            <a:spLocks noEditPoints="1"/>
          </p:cNvSpPr>
          <p:nvPr/>
        </p:nvSpPr>
        <p:spPr bwMode="auto">
          <a:xfrm>
            <a:off x="7807885" y="6666123"/>
            <a:ext cx="837807" cy="122525"/>
          </a:xfrm>
          <a:custGeom>
            <a:avLst/>
            <a:gdLst>
              <a:gd name="T0" fmla="*/ 1189 w 3542"/>
              <a:gd name="T1" fmla="*/ 206 h 521"/>
              <a:gd name="T2" fmla="*/ 1271 w 3542"/>
              <a:gd name="T3" fmla="*/ 299 h 521"/>
              <a:gd name="T4" fmla="*/ 1279 w 3542"/>
              <a:gd name="T5" fmla="*/ 228 h 521"/>
              <a:gd name="T6" fmla="*/ 1215 w 3542"/>
              <a:gd name="T7" fmla="*/ 206 h 521"/>
              <a:gd name="T8" fmla="*/ 3532 w 3542"/>
              <a:gd name="T9" fmla="*/ 450 h 521"/>
              <a:gd name="T10" fmla="*/ 3266 w 3542"/>
              <a:gd name="T11" fmla="*/ 144 h 521"/>
              <a:gd name="T12" fmla="*/ 3045 w 3542"/>
              <a:gd name="T13" fmla="*/ 288 h 521"/>
              <a:gd name="T14" fmla="*/ 3181 w 3542"/>
              <a:gd name="T15" fmla="*/ 450 h 521"/>
              <a:gd name="T16" fmla="*/ 1505 w 3542"/>
              <a:gd name="T17" fmla="*/ 144 h 521"/>
              <a:gd name="T18" fmla="*/ 1226 w 3542"/>
              <a:gd name="T19" fmla="*/ 144 h 521"/>
              <a:gd name="T20" fmla="*/ 1325 w 3542"/>
              <a:gd name="T21" fmla="*/ 171 h 521"/>
              <a:gd name="T22" fmla="*/ 1362 w 3542"/>
              <a:gd name="T23" fmla="*/ 284 h 521"/>
              <a:gd name="T24" fmla="*/ 1303 w 3542"/>
              <a:gd name="T25" fmla="*/ 364 h 521"/>
              <a:gd name="T26" fmla="*/ 1189 w 3542"/>
              <a:gd name="T27" fmla="*/ 511 h 521"/>
              <a:gd name="T28" fmla="*/ 784 w 3542"/>
              <a:gd name="T29" fmla="*/ 355 h 521"/>
              <a:gd name="T30" fmla="*/ 796 w 3542"/>
              <a:gd name="T31" fmla="*/ 420 h 521"/>
              <a:gd name="T32" fmla="*/ 883 w 3542"/>
              <a:gd name="T33" fmla="*/ 452 h 521"/>
              <a:gd name="T34" fmla="*/ 937 w 3542"/>
              <a:gd name="T35" fmla="*/ 401 h 521"/>
              <a:gd name="T36" fmla="*/ 1014 w 3542"/>
              <a:gd name="T37" fmla="*/ 144 h 521"/>
              <a:gd name="T38" fmla="*/ 986 w 3542"/>
              <a:gd name="T39" fmla="*/ 467 h 521"/>
              <a:gd name="T40" fmla="*/ 862 w 3542"/>
              <a:gd name="T41" fmla="*/ 520 h 521"/>
              <a:gd name="T42" fmla="*/ 739 w 3542"/>
              <a:gd name="T43" fmla="*/ 467 h 521"/>
              <a:gd name="T44" fmla="*/ 711 w 3542"/>
              <a:gd name="T45" fmla="*/ 144 h 521"/>
              <a:gd name="T46" fmla="*/ 647 w 3542"/>
              <a:gd name="T47" fmla="*/ 144 h 521"/>
              <a:gd name="T48" fmla="*/ 417 w 3542"/>
              <a:gd name="T49" fmla="*/ 355 h 521"/>
              <a:gd name="T50" fmla="*/ 167 w 3542"/>
              <a:gd name="T51" fmla="*/ 139 h 521"/>
              <a:gd name="T52" fmla="*/ 195 w 3542"/>
              <a:gd name="T53" fmla="*/ 214 h 521"/>
              <a:gd name="T54" fmla="*/ 116 w 3542"/>
              <a:gd name="T55" fmla="*/ 205 h 521"/>
              <a:gd name="T56" fmla="*/ 100 w 3542"/>
              <a:gd name="T57" fmla="*/ 256 h 521"/>
              <a:gd name="T58" fmla="*/ 174 w 3542"/>
              <a:gd name="T59" fmla="*/ 293 h 521"/>
              <a:gd name="T60" fmla="*/ 241 w 3542"/>
              <a:gd name="T61" fmla="*/ 337 h 521"/>
              <a:gd name="T62" fmla="*/ 251 w 3542"/>
              <a:gd name="T63" fmla="*/ 449 h 521"/>
              <a:gd name="T64" fmla="*/ 157 w 3542"/>
              <a:gd name="T65" fmla="*/ 519 h 521"/>
              <a:gd name="T66" fmla="*/ 22 w 3542"/>
              <a:gd name="T67" fmla="*/ 476 h 521"/>
              <a:gd name="T68" fmla="*/ 89 w 3542"/>
              <a:gd name="T69" fmla="*/ 447 h 521"/>
              <a:gd name="T70" fmla="*/ 173 w 3542"/>
              <a:gd name="T71" fmla="*/ 434 h 521"/>
              <a:gd name="T72" fmla="*/ 164 w 3542"/>
              <a:gd name="T73" fmla="*/ 366 h 521"/>
              <a:gd name="T74" fmla="*/ 81 w 3542"/>
              <a:gd name="T75" fmla="*/ 331 h 521"/>
              <a:gd name="T76" fmla="*/ 19 w 3542"/>
              <a:gd name="T77" fmla="*/ 244 h 521"/>
              <a:gd name="T78" fmla="*/ 83 w 3542"/>
              <a:gd name="T79" fmla="*/ 148 h 521"/>
              <a:gd name="T80" fmla="*/ 2397 w 3542"/>
              <a:gd name="T81" fmla="*/ 511 h 521"/>
              <a:gd name="T82" fmla="*/ 2021 w 3542"/>
              <a:gd name="T83" fmla="*/ 511 h 521"/>
              <a:gd name="T84" fmla="*/ 2858 w 3542"/>
              <a:gd name="T85" fmla="*/ 148 h 521"/>
              <a:gd name="T86" fmla="*/ 2815 w 3542"/>
              <a:gd name="T87" fmla="*/ 203 h 521"/>
              <a:gd name="T88" fmla="*/ 2702 w 3542"/>
              <a:gd name="T89" fmla="*/ 238 h 521"/>
              <a:gd name="T90" fmla="*/ 2670 w 3542"/>
              <a:gd name="T91" fmla="*/ 355 h 521"/>
              <a:gd name="T92" fmla="*/ 2742 w 3542"/>
              <a:gd name="T93" fmla="*/ 445 h 521"/>
              <a:gd name="T94" fmla="*/ 2860 w 3542"/>
              <a:gd name="T95" fmla="*/ 433 h 521"/>
              <a:gd name="T96" fmla="*/ 2813 w 3542"/>
              <a:gd name="T97" fmla="*/ 519 h 521"/>
              <a:gd name="T98" fmla="*/ 2661 w 3542"/>
              <a:gd name="T99" fmla="*/ 475 h 521"/>
              <a:gd name="T100" fmla="*/ 2591 w 3542"/>
              <a:gd name="T101" fmla="*/ 329 h 521"/>
              <a:gd name="T102" fmla="*/ 2662 w 3542"/>
              <a:gd name="T103" fmla="*/ 181 h 521"/>
              <a:gd name="T104" fmla="*/ 1609 w 3542"/>
              <a:gd name="T105" fmla="*/ 135 h 521"/>
              <a:gd name="T106" fmla="*/ 1962 w 3542"/>
              <a:gd name="T107" fmla="*/ 519 h 521"/>
              <a:gd name="T108" fmla="*/ 1609 w 3542"/>
              <a:gd name="T109" fmla="*/ 135 h 521"/>
              <a:gd name="T110" fmla="*/ 2781 w 3542"/>
              <a:gd name="T111" fmla="*/ 11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42" h="521">
                <a:moveTo>
                  <a:pt x="2211" y="243"/>
                </a:moveTo>
                <a:lnTo>
                  <a:pt x="2156" y="376"/>
                </a:lnTo>
                <a:lnTo>
                  <a:pt x="2263" y="376"/>
                </a:lnTo>
                <a:lnTo>
                  <a:pt x="2211" y="243"/>
                </a:lnTo>
                <a:close/>
                <a:moveTo>
                  <a:pt x="1189" y="206"/>
                </a:moveTo>
                <a:lnTo>
                  <a:pt x="1189" y="313"/>
                </a:lnTo>
                <a:lnTo>
                  <a:pt x="1219" y="313"/>
                </a:lnTo>
                <a:lnTo>
                  <a:pt x="1241" y="311"/>
                </a:lnTo>
                <a:lnTo>
                  <a:pt x="1257" y="307"/>
                </a:lnTo>
                <a:lnTo>
                  <a:pt x="1271" y="299"/>
                </a:lnTo>
                <a:lnTo>
                  <a:pt x="1281" y="289"/>
                </a:lnTo>
                <a:lnTo>
                  <a:pt x="1286" y="276"/>
                </a:lnTo>
                <a:lnTo>
                  <a:pt x="1288" y="260"/>
                </a:lnTo>
                <a:lnTo>
                  <a:pt x="1286" y="243"/>
                </a:lnTo>
                <a:lnTo>
                  <a:pt x="1279" y="228"/>
                </a:lnTo>
                <a:lnTo>
                  <a:pt x="1269" y="218"/>
                </a:lnTo>
                <a:lnTo>
                  <a:pt x="1259" y="212"/>
                </a:lnTo>
                <a:lnTo>
                  <a:pt x="1247" y="208"/>
                </a:lnTo>
                <a:lnTo>
                  <a:pt x="1233" y="206"/>
                </a:lnTo>
                <a:lnTo>
                  <a:pt x="1215" y="206"/>
                </a:lnTo>
                <a:lnTo>
                  <a:pt x="1189" y="206"/>
                </a:lnTo>
                <a:close/>
                <a:moveTo>
                  <a:pt x="3266" y="144"/>
                </a:moveTo>
                <a:lnTo>
                  <a:pt x="3542" y="144"/>
                </a:lnTo>
                <a:lnTo>
                  <a:pt x="3359" y="450"/>
                </a:lnTo>
                <a:lnTo>
                  <a:pt x="3532" y="450"/>
                </a:lnTo>
                <a:lnTo>
                  <a:pt x="3532" y="511"/>
                </a:lnTo>
                <a:lnTo>
                  <a:pt x="3237" y="511"/>
                </a:lnTo>
                <a:lnTo>
                  <a:pt x="3421" y="206"/>
                </a:lnTo>
                <a:lnTo>
                  <a:pt x="3266" y="206"/>
                </a:lnTo>
                <a:lnTo>
                  <a:pt x="3266" y="144"/>
                </a:lnTo>
                <a:close/>
                <a:moveTo>
                  <a:pt x="2973" y="144"/>
                </a:moveTo>
                <a:lnTo>
                  <a:pt x="3181" y="144"/>
                </a:lnTo>
                <a:lnTo>
                  <a:pt x="3181" y="206"/>
                </a:lnTo>
                <a:lnTo>
                  <a:pt x="3045" y="206"/>
                </a:lnTo>
                <a:lnTo>
                  <a:pt x="3045" y="288"/>
                </a:lnTo>
                <a:lnTo>
                  <a:pt x="3175" y="288"/>
                </a:lnTo>
                <a:lnTo>
                  <a:pt x="3175" y="350"/>
                </a:lnTo>
                <a:lnTo>
                  <a:pt x="3045" y="350"/>
                </a:lnTo>
                <a:lnTo>
                  <a:pt x="3045" y="450"/>
                </a:lnTo>
                <a:lnTo>
                  <a:pt x="3181" y="450"/>
                </a:lnTo>
                <a:lnTo>
                  <a:pt x="3181" y="511"/>
                </a:lnTo>
                <a:lnTo>
                  <a:pt x="2973" y="511"/>
                </a:lnTo>
                <a:lnTo>
                  <a:pt x="2973" y="144"/>
                </a:lnTo>
                <a:close/>
                <a:moveTo>
                  <a:pt x="1432" y="144"/>
                </a:moveTo>
                <a:lnTo>
                  <a:pt x="1505" y="144"/>
                </a:lnTo>
                <a:lnTo>
                  <a:pt x="1505" y="511"/>
                </a:lnTo>
                <a:lnTo>
                  <a:pt x="1432" y="511"/>
                </a:lnTo>
                <a:lnTo>
                  <a:pt x="1432" y="144"/>
                </a:lnTo>
                <a:close/>
                <a:moveTo>
                  <a:pt x="1116" y="144"/>
                </a:moveTo>
                <a:lnTo>
                  <a:pt x="1226" y="144"/>
                </a:lnTo>
                <a:lnTo>
                  <a:pt x="1253" y="145"/>
                </a:lnTo>
                <a:lnTo>
                  <a:pt x="1275" y="147"/>
                </a:lnTo>
                <a:lnTo>
                  <a:pt x="1294" y="153"/>
                </a:lnTo>
                <a:lnTo>
                  <a:pt x="1311" y="161"/>
                </a:lnTo>
                <a:lnTo>
                  <a:pt x="1325" y="171"/>
                </a:lnTo>
                <a:lnTo>
                  <a:pt x="1341" y="189"/>
                </a:lnTo>
                <a:lnTo>
                  <a:pt x="1353" y="210"/>
                </a:lnTo>
                <a:lnTo>
                  <a:pt x="1361" y="235"/>
                </a:lnTo>
                <a:lnTo>
                  <a:pt x="1364" y="260"/>
                </a:lnTo>
                <a:lnTo>
                  <a:pt x="1362" y="284"/>
                </a:lnTo>
                <a:lnTo>
                  <a:pt x="1356" y="306"/>
                </a:lnTo>
                <a:lnTo>
                  <a:pt x="1346" y="326"/>
                </a:lnTo>
                <a:lnTo>
                  <a:pt x="1333" y="343"/>
                </a:lnTo>
                <a:lnTo>
                  <a:pt x="1320" y="355"/>
                </a:lnTo>
                <a:lnTo>
                  <a:pt x="1303" y="364"/>
                </a:lnTo>
                <a:lnTo>
                  <a:pt x="1284" y="370"/>
                </a:lnTo>
                <a:lnTo>
                  <a:pt x="1261" y="374"/>
                </a:lnTo>
                <a:lnTo>
                  <a:pt x="1237" y="376"/>
                </a:lnTo>
                <a:lnTo>
                  <a:pt x="1189" y="376"/>
                </a:lnTo>
                <a:lnTo>
                  <a:pt x="1189" y="511"/>
                </a:lnTo>
                <a:lnTo>
                  <a:pt x="1116" y="511"/>
                </a:lnTo>
                <a:lnTo>
                  <a:pt x="1116" y="144"/>
                </a:lnTo>
                <a:close/>
                <a:moveTo>
                  <a:pt x="711" y="144"/>
                </a:moveTo>
                <a:lnTo>
                  <a:pt x="784" y="144"/>
                </a:lnTo>
                <a:lnTo>
                  <a:pt x="784" y="355"/>
                </a:lnTo>
                <a:lnTo>
                  <a:pt x="784" y="374"/>
                </a:lnTo>
                <a:lnTo>
                  <a:pt x="785" y="390"/>
                </a:lnTo>
                <a:lnTo>
                  <a:pt x="788" y="401"/>
                </a:lnTo>
                <a:lnTo>
                  <a:pt x="792" y="411"/>
                </a:lnTo>
                <a:lnTo>
                  <a:pt x="796" y="420"/>
                </a:lnTo>
                <a:lnTo>
                  <a:pt x="808" y="434"/>
                </a:lnTo>
                <a:lnTo>
                  <a:pt x="823" y="446"/>
                </a:lnTo>
                <a:lnTo>
                  <a:pt x="842" y="452"/>
                </a:lnTo>
                <a:lnTo>
                  <a:pt x="862" y="454"/>
                </a:lnTo>
                <a:lnTo>
                  <a:pt x="883" y="452"/>
                </a:lnTo>
                <a:lnTo>
                  <a:pt x="901" y="446"/>
                </a:lnTo>
                <a:lnTo>
                  <a:pt x="916" y="434"/>
                </a:lnTo>
                <a:lnTo>
                  <a:pt x="928" y="420"/>
                </a:lnTo>
                <a:lnTo>
                  <a:pt x="934" y="411"/>
                </a:lnTo>
                <a:lnTo>
                  <a:pt x="937" y="401"/>
                </a:lnTo>
                <a:lnTo>
                  <a:pt x="939" y="390"/>
                </a:lnTo>
                <a:lnTo>
                  <a:pt x="940" y="374"/>
                </a:lnTo>
                <a:lnTo>
                  <a:pt x="940" y="355"/>
                </a:lnTo>
                <a:lnTo>
                  <a:pt x="940" y="144"/>
                </a:lnTo>
                <a:lnTo>
                  <a:pt x="1014" y="144"/>
                </a:lnTo>
                <a:lnTo>
                  <a:pt x="1014" y="368"/>
                </a:lnTo>
                <a:lnTo>
                  <a:pt x="1012" y="399"/>
                </a:lnTo>
                <a:lnTo>
                  <a:pt x="1007" y="425"/>
                </a:lnTo>
                <a:lnTo>
                  <a:pt x="999" y="448"/>
                </a:lnTo>
                <a:lnTo>
                  <a:pt x="986" y="467"/>
                </a:lnTo>
                <a:lnTo>
                  <a:pt x="968" y="485"/>
                </a:lnTo>
                <a:lnTo>
                  <a:pt x="946" y="500"/>
                </a:lnTo>
                <a:lnTo>
                  <a:pt x="921" y="511"/>
                </a:lnTo>
                <a:lnTo>
                  <a:pt x="893" y="518"/>
                </a:lnTo>
                <a:lnTo>
                  <a:pt x="862" y="520"/>
                </a:lnTo>
                <a:lnTo>
                  <a:pt x="832" y="518"/>
                </a:lnTo>
                <a:lnTo>
                  <a:pt x="804" y="511"/>
                </a:lnTo>
                <a:lnTo>
                  <a:pt x="779" y="500"/>
                </a:lnTo>
                <a:lnTo>
                  <a:pt x="756" y="485"/>
                </a:lnTo>
                <a:lnTo>
                  <a:pt x="739" y="467"/>
                </a:lnTo>
                <a:lnTo>
                  <a:pt x="726" y="448"/>
                </a:lnTo>
                <a:lnTo>
                  <a:pt x="717" y="425"/>
                </a:lnTo>
                <a:lnTo>
                  <a:pt x="713" y="399"/>
                </a:lnTo>
                <a:lnTo>
                  <a:pt x="711" y="368"/>
                </a:lnTo>
                <a:lnTo>
                  <a:pt x="711" y="144"/>
                </a:lnTo>
                <a:close/>
                <a:moveTo>
                  <a:pt x="343" y="144"/>
                </a:moveTo>
                <a:lnTo>
                  <a:pt x="417" y="144"/>
                </a:lnTo>
                <a:lnTo>
                  <a:pt x="417" y="299"/>
                </a:lnTo>
                <a:lnTo>
                  <a:pt x="554" y="144"/>
                </a:lnTo>
                <a:lnTo>
                  <a:pt x="647" y="144"/>
                </a:lnTo>
                <a:lnTo>
                  <a:pt x="488" y="313"/>
                </a:lnTo>
                <a:lnTo>
                  <a:pt x="656" y="511"/>
                </a:lnTo>
                <a:lnTo>
                  <a:pt x="559" y="511"/>
                </a:lnTo>
                <a:lnTo>
                  <a:pt x="425" y="346"/>
                </a:lnTo>
                <a:lnTo>
                  <a:pt x="417" y="355"/>
                </a:lnTo>
                <a:lnTo>
                  <a:pt x="417" y="511"/>
                </a:lnTo>
                <a:lnTo>
                  <a:pt x="343" y="511"/>
                </a:lnTo>
                <a:lnTo>
                  <a:pt x="343" y="144"/>
                </a:lnTo>
                <a:close/>
                <a:moveTo>
                  <a:pt x="136" y="137"/>
                </a:moveTo>
                <a:lnTo>
                  <a:pt x="167" y="139"/>
                </a:lnTo>
                <a:lnTo>
                  <a:pt x="196" y="148"/>
                </a:lnTo>
                <a:lnTo>
                  <a:pt x="222" y="161"/>
                </a:lnTo>
                <a:lnTo>
                  <a:pt x="247" y="179"/>
                </a:lnTo>
                <a:lnTo>
                  <a:pt x="209" y="227"/>
                </a:lnTo>
                <a:lnTo>
                  <a:pt x="195" y="214"/>
                </a:lnTo>
                <a:lnTo>
                  <a:pt x="180" y="204"/>
                </a:lnTo>
                <a:lnTo>
                  <a:pt x="164" y="199"/>
                </a:lnTo>
                <a:lnTo>
                  <a:pt x="148" y="198"/>
                </a:lnTo>
                <a:lnTo>
                  <a:pt x="131" y="200"/>
                </a:lnTo>
                <a:lnTo>
                  <a:pt x="116" y="205"/>
                </a:lnTo>
                <a:lnTo>
                  <a:pt x="105" y="215"/>
                </a:lnTo>
                <a:lnTo>
                  <a:pt x="97" y="225"/>
                </a:lnTo>
                <a:lnTo>
                  <a:pt x="95" y="238"/>
                </a:lnTo>
                <a:lnTo>
                  <a:pt x="96" y="247"/>
                </a:lnTo>
                <a:lnTo>
                  <a:pt x="100" y="256"/>
                </a:lnTo>
                <a:lnTo>
                  <a:pt x="107" y="263"/>
                </a:lnTo>
                <a:lnTo>
                  <a:pt x="118" y="270"/>
                </a:lnTo>
                <a:lnTo>
                  <a:pt x="132" y="277"/>
                </a:lnTo>
                <a:lnTo>
                  <a:pt x="151" y="285"/>
                </a:lnTo>
                <a:lnTo>
                  <a:pt x="174" y="293"/>
                </a:lnTo>
                <a:lnTo>
                  <a:pt x="191" y="300"/>
                </a:lnTo>
                <a:lnTo>
                  <a:pt x="206" y="307"/>
                </a:lnTo>
                <a:lnTo>
                  <a:pt x="216" y="314"/>
                </a:lnTo>
                <a:lnTo>
                  <a:pt x="227" y="322"/>
                </a:lnTo>
                <a:lnTo>
                  <a:pt x="241" y="337"/>
                </a:lnTo>
                <a:lnTo>
                  <a:pt x="252" y="356"/>
                </a:lnTo>
                <a:lnTo>
                  <a:pt x="257" y="376"/>
                </a:lnTo>
                <a:lnTo>
                  <a:pt x="260" y="399"/>
                </a:lnTo>
                <a:lnTo>
                  <a:pt x="257" y="426"/>
                </a:lnTo>
                <a:lnTo>
                  <a:pt x="251" y="449"/>
                </a:lnTo>
                <a:lnTo>
                  <a:pt x="239" y="469"/>
                </a:lnTo>
                <a:lnTo>
                  <a:pt x="224" y="487"/>
                </a:lnTo>
                <a:lnTo>
                  <a:pt x="204" y="502"/>
                </a:lnTo>
                <a:lnTo>
                  <a:pt x="183" y="511"/>
                </a:lnTo>
                <a:lnTo>
                  <a:pt x="157" y="519"/>
                </a:lnTo>
                <a:lnTo>
                  <a:pt x="129" y="521"/>
                </a:lnTo>
                <a:lnTo>
                  <a:pt x="98" y="518"/>
                </a:lnTo>
                <a:lnTo>
                  <a:pt x="70" y="510"/>
                </a:lnTo>
                <a:lnTo>
                  <a:pt x="44" y="496"/>
                </a:lnTo>
                <a:lnTo>
                  <a:pt x="22" y="476"/>
                </a:lnTo>
                <a:lnTo>
                  <a:pt x="0" y="451"/>
                </a:lnTo>
                <a:lnTo>
                  <a:pt x="48" y="405"/>
                </a:lnTo>
                <a:lnTo>
                  <a:pt x="58" y="423"/>
                </a:lnTo>
                <a:lnTo>
                  <a:pt x="72" y="436"/>
                </a:lnTo>
                <a:lnTo>
                  <a:pt x="89" y="447"/>
                </a:lnTo>
                <a:lnTo>
                  <a:pt x="107" y="453"/>
                </a:lnTo>
                <a:lnTo>
                  <a:pt x="127" y="455"/>
                </a:lnTo>
                <a:lnTo>
                  <a:pt x="145" y="452"/>
                </a:lnTo>
                <a:lnTo>
                  <a:pt x="161" y="446"/>
                </a:lnTo>
                <a:lnTo>
                  <a:pt x="173" y="434"/>
                </a:lnTo>
                <a:lnTo>
                  <a:pt x="182" y="420"/>
                </a:lnTo>
                <a:lnTo>
                  <a:pt x="184" y="403"/>
                </a:lnTo>
                <a:lnTo>
                  <a:pt x="182" y="388"/>
                </a:lnTo>
                <a:lnTo>
                  <a:pt x="175" y="377"/>
                </a:lnTo>
                <a:lnTo>
                  <a:pt x="164" y="366"/>
                </a:lnTo>
                <a:lnTo>
                  <a:pt x="157" y="362"/>
                </a:lnTo>
                <a:lnTo>
                  <a:pt x="147" y="357"/>
                </a:lnTo>
                <a:lnTo>
                  <a:pt x="132" y="351"/>
                </a:lnTo>
                <a:lnTo>
                  <a:pt x="111" y="344"/>
                </a:lnTo>
                <a:lnTo>
                  <a:pt x="81" y="331"/>
                </a:lnTo>
                <a:lnTo>
                  <a:pt x="57" y="319"/>
                </a:lnTo>
                <a:lnTo>
                  <a:pt x="40" y="304"/>
                </a:lnTo>
                <a:lnTo>
                  <a:pt x="28" y="287"/>
                </a:lnTo>
                <a:lnTo>
                  <a:pt x="22" y="267"/>
                </a:lnTo>
                <a:lnTo>
                  <a:pt x="19" y="244"/>
                </a:lnTo>
                <a:lnTo>
                  <a:pt x="22" y="219"/>
                </a:lnTo>
                <a:lnTo>
                  <a:pt x="30" y="197"/>
                </a:lnTo>
                <a:lnTo>
                  <a:pt x="44" y="176"/>
                </a:lnTo>
                <a:lnTo>
                  <a:pt x="62" y="159"/>
                </a:lnTo>
                <a:lnTo>
                  <a:pt x="83" y="148"/>
                </a:lnTo>
                <a:lnTo>
                  <a:pt x="108" y="140"/>
                </a:lnTo>
                <a:lnTo>
                  <a:pt x="136" y="137"/>
                </a:lnTo>
                <a:close/>
                <a:moveTo>
                  <a:pt x="2183" y="135"/>
                </a:moveTo>
                <a:lnTo>
                  <a:pt x="2239" y="135"/>
                </a:lnTo>
                <a:lnTo>
                  <a:pt x="2397" y="511"/>
                </a:lnTo>
                <a:lnTo>
                  <a:pt x="2318" y="511"/>
                </a:lnTo>
                <a:lnTo>
                  <a:pt x="2286" y="434"/>
                </a:lnTo>
                <a:lnTo>
                  <a:pt x="2132" y="434"/>
                </a:lnTo>
                <a:lnTo>
                  <a:pt x="2099" y="511"/>
                </a:lnTo>
                <a:lnTo>
                  <a:pt x="2021" y="511"/>
                </a:lnTo>
                <a:lnTo>
                  <a:pt x="2183" y="135"/>
                </a:lnTo>
                <a:close/>
                <a:moveTo>
                  <a:pt x="2790" y="135"/>
                </a:moveTo>
                <a:lnTo>
                  <a:pt x="2814" y="136"/>
                </a:lnTo>
                <a:lnTo>
                  <a:pt x="2835" y="140"/>
                </a:lnTo>
                <a:lnTo>
                  <a:pt x="2858" y="148"/>
                </a:lnTo>
                <a:lnTo>
                  <a:pt x="2882" y="157"/>
                </a:lnTo>
                <a:lnTo>
                  <a:pt x="2882" y="242"/>
                </a:lnTo>
                <a:lnTo>
                  <a:pt x="2859" y="223"/>
                </a:lnTo>
                <a:lnTo>
                  <a:pt x="2838" y="210"/>
                </a:lnTo>
                <a:lnTo>
                  <a:pt x="2815" y="203"/>
                </a:lnTo>
                <a:lnTo>
                  <a:pt x="2790" y="201"/>
                </a:lnTo>
                <a:lnTo>
                  <a:pt x="2765" y="203"/>
                </a:lnTo>
                <a:lnTo>
                  <a:pt x="2741" y="210"/>
                </a:lnTo>
                <a:lnTo>
                  <a:pt x="2721" y="222"/>
                </a:lnTo>
                <a:lnTo>
                  <a:pt x="2702" y="238"/>
                </a:lnTo>
                <a:lnTo>
                  <a:pt x="2687" y="257"/>
                </a:lnTo>
                <a:lnTo>
                  <a:pt x="2676" y="278"/>
                </a:lnTo>
                <a:lnTo>
                  <a:pt x="2670" y="303"/>
                </a:lnTo>
                <a:lnTo>
                  <a:pt x="2667" y="329"/>
                </a:lnTo>
                <a:lnTo>
                  <a:pt x="2670" y="355"/>
                </a:lnTo>
                <a:lnTo>
                  <a:pt x="2676" y="379"/>
                </a:lnTo>
                <a:lnTo>
                  <a:pt x="2687" y="400"/>
                </a:lnTo>
                <a:lnTo>
                  <a:pt x="2702" y="418"/>
                </a:lnTo>
                <a:lnTo>
                  <a:pt x="2721" y="434"/>
                </a:lnTo>
                <a:lnTo>
                  <a:pt x="2742" y="445"/>
                </a:lnTo>
                <a:lnTo>
                  <a:pt x="2766" y="452"/>
                </a:lnTo>
                <a:lnTo>
                  <a:pt x="2791" y="454"/>
                </a:lnTo>
                <a:lnTo>
                  <a:pt x="2816" y="452"/>
                </a:lnTo>
                <a:lnTo>
                  <a:pt x="2839" y="445"/>
                </a:lnTo>
                <a:lnTo>
                  <a:pt x="2860" y="433"/>
                </a:lnTo>
                <a:lnTo>
                  <a:pt x="2882" y="414"/>
                </a:lnTo>
                <a:lnTo>
                  <a:pt x="2882" y="499"/>
                </a:lnTo>
                <a:lnTo>
                  <a:pt x="2858" y="508"/>
                </a:lnTo>
                <a:lnTo>
                  <a:pt x="2835" y="516"/>
                </a:lnTo>
                <a:lnTo>
                  <a:pt x="2813" y="519"/>
                </a:lnTo>
                <a:lnTo>
                  <a:pt x="2790" y="520"/>
                </a:lnTo>
                <a:lnTo>
                  <a:pt x="2754" y="517"/>
                </a:lnTo>
                <a:lnTo>
                  <a:pt x="2721" y="508"/>
                </a:lnTo>
                <a:lnTo>
                  <a:pt x="2689" y="494"/>
                </a:lnTo>
                <a:lnTo>
                  <a:pt x="2661" y="475"/>
                </a:lnTo>
                <a:lnTo>
                  <a:pt x="2637" y="453"/>
                </a:lnTo>
                <a:lnTo>
                  <a:pt x="2618" y="427"/>
                </a:lnTo>
                <a:lnTo>
                  <a:pt x="2604" y="397"/>
                </a:lnTo>
                <a:lnTo>
                  <a:pt x="2594" y="364"/>
                </a:lnTo>
                <a:lnTo>
                  <a:pt x="2591" y="329"/>
                </a:lnTo>
                <a:lnTo>
                  <a:pt x="2594" y="294"/>
                </a:lnTo>
                <a:lnTo>
                  <a:pt x="2604" y="261"/>
                </a:lnTo>
                <a:lnTo>
                  <a:pt x="2618" y="232"/>
                </a:lnTo>
                <a:lnTo>
                  <a:pt x="2637" y="204"/>
                </a:lnTo>
                <a:lnTo>
                  <a:pt x="2662" y="181"/>
                </a:lnTo>
                <a:lnTo>
                  <a:pt x="2689" y="162"/>
                </a:lnTo>
                <a:lnTo>
                  <a:pt x="2721" y="147"/>
                </a:lnTo>
                <a:lnTo>
                  <a:pt x="2754" y="138"/>
                </a:lnTo>
                <a:lnTo>
                  <a:pt x="2790" y="135"/>
                </a:lnTo>
                <a:close/>
                <a:moveTo>
                  <a:pt x="1609" y="135"/>
                </a:moveTo>
                <a:lnTo>
                  <a:pt x="1660" y="135"/>
                </a:lnTo>
                <a:lnTo>
                  <a:pt x="1889" y="392"/>
                </a:lnTo>
                <a:lnTo>
                  <a:pt x="1889" y="144"/>
                </a:lnTo>
                <a:lnTo>
                  <a:pt x="1962" y="144"/>
                </a:lnTo>
                <a:lnTo>
                  <a:pt x="1962" y="519"/>
                </a:lnTo>
                <a:lnTo>
                  <a:pt x="1912" y="519"/>
                </a:lnTo>
                <a:lnTo>
                  <a:pt x="1682" y="262"/>
                </a:lnTo>
                <a:lnTo>
                  <a:pt x="1682" y="511"/>
                </a:lnTo>
                <a:lnTo>
                  <a:pt x="1609" y="511"/>
                </a:lnTo>
                <a:lnTo>
                  <a:pt x="1609" y="135"/>
                </a:lnTo>
                <a:close/>
                <a:moveTo>
                  <a:pt x="2720" y="0"/>
                </a:moveTo>
                <a:lnTo>
                  <a:pt x="2781" y="49"/>
                </a:lnTo>
                <a:lnTo>
                  <a:pt x="2843" y="0"/>
                </a:lnTo>
                <a:lnTo>
                  <a:pt x="2878" y="32"/>
                </a:lnTo>
                <a:lnTo>
                  <a:pt x="2781" y="110"/>
                </a:lnTo>
                <a:lnTo>
                  <a:pt x="2685" y="32"/>
                </a:lnTo>
                <a:lnTo>
                  <a:pt x="272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a:buClr>
                <a:srgbClr val="F24F00"/>
              </a:buClr>
            </a:pPr>
            <a:endParaRPr lang="cs-CZ">
              <a:solidFill>
                <a:srgbClr val="000000"/>
              </a:solidFill>
              <a:cs typeface="Arial" charset="0"/>
            </a:endParaRPr>
          </a:p>
        </p:txBody>
      </p:sp>
    </p:spTree>
    <p:extLst>
      <p:ext uri="{BB962C8B-B14F-4D97-AF65-F5344CB8AC3E}">
        <p14:creationId xmlns:p14="http://schemas.microsoft.com/office/powerpoint/2010/main" val="268508191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 id="2147483734" r:id="rId17"/>
    <p:sldLayoutId id="2147483735" r:id="rId18"/>
    <p:sldLayoutId id="2147483736" r:id="rId19"/>
    <p:sldLayoutId id="2147483737" r:id="rId20"/>
    <p:sldLayoutId id="2147483738" r:id="rId21"/>
    <p:sldLayoutId id="2147483739" r:id="rId22"/>
    <p:sldLayoutId id="2147483740" r:id="rId23"/>
    <p:sldLayoutId id="2147483741" r:id="rId24"/>
    <p:sldLayoutId id="2147483742" r:id="rId25"/>
  </p:sldLayoutIdLst>
  <p:timing>
    <p:tnLst>
      <p:par>
        <p:cTn id="1" dur="indefinite" restart="never" nodeType="tmRoot"/>
      </p:par>
    </p:tnLst>
  </p:timing>
  <p:hf hdr="0" ftr="0" dt="0"/>
  <p:txStyles>
    <p:titleStyle>
      <a:lvl1pPr algn="l" defTabSz="895350" rtl="0" eaLnBrk="1" fontAlgn="base" hangingPunct="1">
        <a:lnSpc>
          <a:spcPts val="3300"/>
        </a:lnSpc>
        <a:spcBef>
          <a:spcPct val="0"/>
        </a:spcBef>
        <a:spcAft>
          <a:spcPct val="0"/>
        </a:spcAft>
        <a:defRPr sz="2400" cap="all" baseline="0">
          <a:solidFill>
            <a:srgbClr val="F24F00"/>
          </a:solidFill>
          <a:latin typeface="+mj-lt"/>
          <a:ea typeface="+mj-ea"/>
          <a:cs typeface="+mj-cs"/>
        </a:defRPr>
      </a:lvl1pPr>
      <a:lvl2pPr algn="l" defTabSz="895350" rtl="0" eaLnBrk="1" fontAlgn="base" hangingPunct="1">
        <a:spcBef>
          <a:spcPct val="0"/>
        </a:spcBef>
        <a:spcAft>
          <a:spcPct val="0"/>
        </a:spcAft>
        <a:defRPr sz="2000">
          <a:solidFill>
            <a:schemeClr val="bg1"/>
          </a:solidFill>
          <a:latin typeface="Futura CEZ Medium" pitchFamily="2" charset="-18"/>
        </a:defRPr>
      </a:lvl2pPr>
      <a:lvl3pPr algn="l" defTabSz="895350" rtl="0" eaLnBrk="1" fontAlgn="base" hangingPunct="1">
        <a:spcBef>
          <a:spcPct val="0"/>
        </a:spcBef>
        <a:spcAft>
          <a:spcPct val="0"/>
        </a:spcAft>
        <a:defRPr sz="2000">
          <a:solidFill>
            <a:schemeClr val="bg1"/>
          </a:solidFill>
          <a:latin typeface="Futura CEZ Medium" pitchFamily="2" charset="-18"/>
        </a:defRPr>
      </a:lvl3pPr>
      <a:lvl4pPr algn="l" defTabSz="895350" rtl="0" eaLnBrk="1" fontAlgn="base" hangingPunct="1">
        <a:spcBef>
          <a:spcPct val="0"/>
        </a:spcBef>
        <a:spcAft>
          <a:spcPct val="0"/>
        </a:spcAft>
        <a:defRPr sz="2000">
          <a:solidFill>
            <a:schemeClr val="bg1"/>
          </a:solidFill>
          <a:latin typeface="Futura CEZ Medium" pitchFamily="2" charset="-18"/>
        </a:defRPr>
      </a:lvl4pPr>
      <a:lvl5pPr algn="l" defTabSz="895350" rtl="0" eaLnBrk="1" fontAlgn="base" hangingPunct="1">
        <a:spcBef>
          <a:spcPct val="0"/>
        </a:spcBef>
        <a:spcAft>
          <a:spcPct val="0"/>
        </a:spcAft>
        <a:defRPr sz="2000">
          <a:solidFill>
            <a:schemeClr val="bg1"/>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p:titleStyle>
    <p:body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527" userDrawn="1">
          <p15:clr>
            <a:srgbClr val="F26B43"/>
          </p15:clr>
        </p15:guide>
        <p15:guide id="2" pos="2880" userDrawn="1">
          <p15:clr>
            <a:srgbClr val="F26B43"/>
          </p15:clr>
        </p15:guide>
        <p15:guide id="3" orient="horz" pos="777" userDrawn="1">
          <p15:clr>
            <a:srgbClr val="F26B43"/>
          </p15:clr>
        </p15:guide>
        <p15:guide id="4" orient="horz" pos="30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5.png"/><Relationship Id="rId2" Type="http://schemas.openxmlformats.org/officeDocument/2006/relationships/tags" Target="../tags/tag10.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tags" Target="../tags/tag23.xml"/><Relationship Id="rId18" Type="http://schemas.openxmlformats.org/officeDocument/2006/relationships/image" Target="../media/image8.emf"/><Relationship Id="rId3" Type="http://schemas.openxmlformats.org/officeDocument/2006/relationships/tags" Target="../tags/tag13.xml"/><Relationship Id="rId7" Type="http://schemas.openxmlformats.org/officeDocument/2006/relationships/tags" Target="../tags/tag17.xml"/><Relationship Id="rId12" Type="http://schemas.openxmlformats.org/officeDocument/2006/relationships/tags" Target="../tags/tag22.xml"/><Relationship Id="rId17" Type="http://schemas.openxmlformats.org/officeDocument/2006/relationships/oleObject" Target="../embeddings/oleObject7.bin"/><Relationship Id="rId2" Type="http://schemas.openxmlformats.org/officeDocument/2006/relationships/tags" Target="../tags/tag12.xml"/><Relationship Id="rId16" Type="http://schemas.openxmlformats.org/officeDocument/2006/relationships/image" Target="../media/image1.emf"/><Relationship Id="rId1" Type="http://schemas.openxmlformats.org/officeDocument/2006/relationships/vmlDrawing" Target="../drawings/vmlDrawing6.vml"/><Relationship Id="rId6" Type="http://schemas.openxmlformats.org/officeDocument/2006/relationships/tags" Target="../tags/tag16.xml"/><Relationship Id="rId11" Type="http://schemas.openxmlformats.org/officeDocument/2006/relationships/tags" Target="../tags/tag21.xml"/><Relationship Id="rId5" Type="http://schemas.openxmlformats.org/officeDocument/2006/relationships/tags" Target="../tags/tag15.xml"/><Relationship Id="rId15" Type="http://schemas.openxmlformats.org/officeDocument/2006/relationships/oleObject" Target="../embeddings/oleObject6.bin"/><Relationship Id="rId10" Type="http://schemas.openxmlformats.org/officeDocument/2006/relationships/tags" Target="../tags/tag20.xml"/><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772816"/>
            <a:ext cx="7416824" cy="1233030"/>
          </a:xfrm>
        </p:spPr>
        <p:txBody>
          <a:bodyPr/>
          <a:lstStyle/>
          <a:p>
            <a:r>
              <a:rPr lang="cs-CZ" b="1" dirty="0"/>
              <a:t>Diskuzní fórum k aktuálním otázkám energetiky</a:t>
            </a:r>
            <a:endParaRPr lang="cs-CZ" dirty="0"/>
          </a:p>
        </p:txBody>
      </p:sp>
      <p:sp>
        <p:nvSpPr>
          <p:cNvPr id="3" name="Zástupný symbol pro text 2"/>
          <p:cNvSpPr>
            <a:spLocks noGrp="1"/>
          </p:cNvSpPr>
          <p:nvPr>
            <p:ph type="body" sz="quarter" idx="10"/>
          </p:nvPr>
        </p:nvSpPr>
        <p:spPr/>
        <p:txBody>
          <a:bodyPr/>
          <a:lstStyle/>
          <a:p>
            <a:r>
              <a:rPr lang="cs-CZ" dirty="0" smtClean="0"/>
              <a:t>4. červen, 2018</a:t>
            </a:r>
            <a:endParaRPr lang="cs-CZ" dirty="0"/>
          </a:p>
        </p:txBody>
      </p:sp>
      <p:sp>
        <p:nvSpPr>
          <p:cNvPr id="5" name="Zástupný symbol pro text 4"/>
          <p:cNvSpPr>
            <a:spLocks noGrp="1"/>
          </p:cNvSpPr>
          <p:nvPr>
            <p:ph type="body" sz="quarter" idx="11"/>
          </p:nvPr>
        </p:nvSpPr>
        <p:spPr/>
        <p:txBody>
          <a:bodyPr/>
          <a:lstStyle/>
          <a:p>
            <a:r>
              <a:rPr lang="cs-CZ" dirty="0" smtClean="0"/>
              <a:t>Barbora Vondrušková</a:t>
            </a:r>
            <a:endParaRPr lang="cs-CZ" dirty="0"/>
          </a:p>
        </p:txBody>
      </p:sp>
    </p:spTree>
    <p:extLst>
      <p:ext uri="{BB962C8B-B14F-4D97-AF65-F5344CB8AC3E}">
        <p14:creationId xmlns:p14="http://schemas.microsoft.com/office/powerpoint/2010/main" val="1260205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číslo snímku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400" b="1">
                <a:solidFill>
                  <a:schemeClr val="tx1"/>
                </a:solidFill>
                <a:latin typeface="Arial" pitchFamily="34" charset="0"/>
              </a:defRPr>
            </a:lvl1pPr>
            <a:lvl2pPr marL="742950" indent="-285750" defTabSz="912813">
              <a:defRPr sz="1400" b="1">
                <a:solidFill>
                  <a:schemeClr val="tx1"/>
                </a:solidFill>
                <a:latin typeface="Arial" pitchFamily="34" charset="0"/>
              </a:defRPr>
            </a:lvl2pPr>
            <a:lvl3pPr marL="1143000" indent="-228600" defTabSz="912813">
              <a:defRPr sz="1400" b="1">
                <a:solidFill>
                  <a:schemeClr val="tx1"/>
                </a:solidFill>
                <a:latin typeface="Arial" pitchFamily="34" charset="0"/>
              </a:defRPr>
            </a:lvl3pPr>
            <a:lvl4pPr marL="1600200" indent="-228600" defTabSz="912813">
              <a:defRPr sz="1400" b="1">
                <a:solidFill>
                  <a:schemeClr val="tx1"/>
                </a:solidFill>
                <a:latin typeface="Arial" pitchFamily="34" charset="0"/>
              </a:defRPr>
            </a:lvl4pPr>
            <a:lvl5pPr marL="2057400" indent="-228600" defTabSz="912813">
              <a:defRPr sz="1400" b="1">
                <a:solidFill>
                  <a:schemeClr val="tx1"/>
                </a:solidFill>
                <a:latin typeface="Arial" pitchFamily="34" charset="0"/>
              </a:defRPr>
            </a:lvl5pPr>
            <a:lvl6pPr marL="2514600" indent="-228600" algn="ctr" defTabSz="912813" eaLnBrk="0" fontAlgn="base" hangingPunct="0">
              <a:spcBef>
                <a:spcPct val="50000"/>
              </a:spcBef>
              <a:spcAft>
                <a:spcPct val="0"/>
              </a:spcAft>
              <a:buClr>
                <a:schemeClr val="accent2"/>
              </a:buClr>
              <a:buFont typeface="Wingdings" pitchFamily="2" charset="2"/>
              <a:defRPr sz="1400" b="1">
                <a:solidFill>
                  <a:schemeClr val="tx1"/>
                </a:solidFill>
                <a:latin typeface="Arial" pitchFamily="34" charset="0"/>
              </a:defRPr>
            </a:lvl6pPr>
            <a:lvl7pPr marL="2971800" indent="-228600" algn="ctr" defTabSz="912813" eaLnBrk="0" fontAlgn="base" hangingPunct="0">
              <a:spcBef>
                <a:spcPct val="50000"/>
              </a:spcBef>
              <a:spcAft>
                <a:spcPct val="0"/>
              </a:spcAft>
              <a:buClr>
                <a:schemeClr val="accent2"/>
              </a:buClr>
              <a:buFont typeface="Wingdings" pitchFamily="2" charset="2"/>
              <a:defRPr sz="1400" b="1">
                <a:solidFill>
                  <a:schemeClr val="tx1"/>
                </a:solidFill>
                <a:latin typeface="Arial" pitchFamily="34" charset="0"/>
              </a:defRPr>
            </a:lvl7pPr>
            <a:lvl8pPr marL="3429000" indent="-228600" algn="ctr" defTabSz="912813" eaLnBrk="0" fontAlgn="base" hangingPunct="0">
              <a:spcBef>
                <a:spcPct val="50000"/>
              </a:spcBef>
              <a:spcAft>
                <a:spcPct val="0"/>
              </a:spcAft>
              <a:buClr>
                <a:schemeClr val="accent2"/>
              </a:buClr>
              <a:buFont typeface="Wingdings" pitchFamily="2" charset="2"/>
              <a:defRPr sz="1400" b="1">
                <a:solidFill>
                  <a:schemeClr val="tx1"/>
                </a:solidFill>
                <a:latin typeface="Arial" pitchFamily="34" charset="0"/>
              </a:defRPr>
            </a:lvl8pPr>
            <a:lvl9pPr marL="3886200" indent="-228600" algn="ctr" defTabSz="912813" eaLnBrk="0" fontAlgn="base" hangingPunct="0">
              <a:spcBef>
                <a:spcPct val="50000"/>
              </a:spcBef>
              <a:spcAft>
                <a:spcPct val="0"/>
              </a:spcAft>
              <a:buClr>
                <a:schemeClr val="accent2"/>
              </a:buClr>
              <a:buFont typeface="Wingdings" pitchFamily="2" charset="2"/>
              <a:defRPr sz="1400" b="1">
                <a:solidFill>
                  <a:schemeClr val="tx1"/>
                </a:solidFill>
                <a:latin typeface="Arial" pitchFamily="34" charset="0"/>
              </a:defRPr>
            </a:lvl9pPr>
          </a:lstStyle>
          <a:p>
            <a:fld id="{7547C6FB-4A62-499B-BEE2-A7EBBD078785}" type="slidenum">
              <a:rPr lang="cs-CZ" altLang="cs-CZ" sz="1000" b="0">
                <a:solidFill>
                  <a:schemeClr val="bg1"/>
                </a:solidFill>
                <a:latin typeface="Arial CE"/>
              </a:rPr>
              <a:pPr/>
              <a:t>1</a:t>
            </a:fld>
            <a:endParaRPr lang="cs-CZ" altLang="cs-CZ" sz="1000" b="0">
              <a:solidFill>
                <a:schemeClr val="bg1"/>
              </a:solidFill>
              <a:latin typeface="Arial CE"/>
            </a:endParaRPr>
          </a:p>
        </p:txBody>
      </p:sp>
      <p:sp>
        <p:nvSpPr>
          <p:cNvPr id="6148" name="Rectangle 3"/>
          <p:cNvSpPr>
            <a:spLocks noGrp="1" noChangeArrowheads="1"/>
          </p:cNvSpPr>
          <p:nvPr>
            <p:ph type="body" idx="1"/>
          </p:nvPr>
        </p:nvSpPr>
        <p:spPr>
          <a:xfrm>
            <a:off x="495300" y="2346325"/>
            <a:ext cx="7642225" cy="3314700"/>
          </a:xfrm>
        </p:spPr>
        <p:txBody>
          <a:bodyPr/>
          <a:lstStyle/>
          <a:p>
            <a:pPr marL="0" indent="0" eaLnBrk="1" hangingPunct="1">
              <a:buFontTx/>
              <a:buChar char="•"/>
            </a:pPr>
            <a:r>
              <a:rPr lang="cs-CZ" altLang="cs-CZ" b="1" dirty="0" smtClean="0"/>
              <a:t> </a:t>
            </a:r>
            <a:r>
              <a:rPr lang="cs-CZ" altLang="cs-CZ" b="1" dirty="0" smtClean="0"/>
              <a:t>Energetický mix dle aktualizované SEK</a:t>
            </a:r>
            <a:endParaRPr lang="cs-CZ" altLang="cs-CZ" b="1" dirty="0" smtClean="0"/>
          </a:p>
          <a:p>
            <a:pPr marL="0" indent="0" eaLnBrk="1" hangingPunct="1">
              <a:buFontTx/>
              <a:buChar char="•"/>
            </a:pPr>
            <a:endParaRPr lang="cs-CZ" altLang="cs-CZ" b="1" dirty="0" smtClean="0"/>
          </a:p>
          <a:p>
            <a:pPr marL="0" indent="0" eaLnBrk="1" hangingPunct="1">
              <a:buFontTx/>
              <a:buChar char="•"/>
            </a:pPr>
            <a:r>
              <a:rPr lang="cs-CZ" altLang="cs-CZ" b="1" dirty="0" smtClean="0"/>
              <a:t> Plnění OZE cíle</a:t>
            </a:r>
          </a:p>
          <a:p>
            <a:pPr marL="0" indent="0" eaLnBrk="1" hangingPunct="1">
              <a:buFontTx/>
              <a:buChar char="•"/>
            </a:pPr>
            <a:endParaRPr lang="cs-CZ" altLang="cs-CZ" b="1" dirty="0" smtClean="0"/>
          </a:p>
          <a:p>
            <a:pPr marL="0" indent="0" eaLnBrk="1" hangingPunct="1">
              <a:buFontTx/>
              <a:buChar char="•"/>
            </a:pPr>
            <a:r>
              <a:rPr lang="cs-CZ" altLang="cs-CZ" b="1" dirty="0" smtClean="0"/>
              <a:t> Plnění EED cíle</a:t>
            </a:r>
          </a:p>
          <a:p>
            <a:pPr marL="0" indent="0" eaLnBrk="1" hangingPunct="1">
              <a:buFontTx/>
              <a:buChar char="•"/>
            </a:pPr>
            <a:endParaRPr lang="cs-CZ" altLang="cs-CZ" b="1" dirty="0" smtClean="0"/>
          </a:p>
          <a:p>
            <a:pPr marL="0" indent="0" eaLnBrk="1" hangingPunct="1">
              <a:buFontTx/>
              <a:buChar char="•"/>
            </a:pPr>
            <a:r>
              <a:rPr lang="cs-CZ" altLang="cs-CZ" b="1" dirty="0" smtClean="0"/>
              <a:t> Překryvy ohrožují nákladovou efektivitu dekarbonizace</a:t>
            </a:r>
          </a:p>
          <a:p>
            <a:pPr marL="0" indent="0" eaLnBrk="1" hangingPunct="1">
              <a:buFontTx/>
              <a:buChar char="•"/>
            </a:pPr>
            <a:endParaRPr lang="cs-CZ" altLang="cs-CZ" b="1" dirty="0" smtClean="0"/>
          </a:p>
          <a:p>
            <a:pPr marL="0" indent="0" eaLnBrk="1" hangingPunct="1"/>
            <a:endParaRPr lang="cs-CZ" altLang="cs-CZ" b="1" dirty="0" smtClean="0"/>
          </a:p>
        </p:txBody>
      </p:sp>
      <p:sp>
        <p:nvSpPr>
          <p:cNvPr id="6150" name="Rectangle 6"/>
          <p:cNvSpPr>
            <a:spLocks noChangeArrowheads="1"/>
          </p:cNvSpPr>
          <p:nvPr/>
        </p:nvSpPr>
        <p:spPr bwMode="auto">
          <a:xfrm>
            <a:off x="1498600" y="568325"/>
            <a:ext cx="69738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lvl1pPr algn="l" defTabSz="912813">
              <a:spcBef>
                <a:spcPct val="0"/>
              </a:spcBef>
              <a:defRPr sz="2000">
                <a:solidFill>
                  <a:schemeClr val="bg1"/>
                </a:solidFill>
                <a:latin typeface="Futura CEZ Medium" pitchFamily="2" charset="0"/>
              </a:defRPr>
            </a:lvl1pPr>
            <a:lvl2pPr algn="l" defTabSz="912813">
              <a:spcBef>
                <a:spcPct val="0"/>
              </a:spcBef>
              <a:defRPr sz="2000">
                <a:solidFill>
                  <a:schemeClr val="bg1"/>
                </a:solidFill>
                <a:latin typeface="Futura CEZ Medium" pitchFamily="2" charset="0"/>
              </a:defRPr>
            </a:lvl2pPr>
            <a:lvl3pPr algn="l" defTabSz="912813">
              <a:spcBef>
                <a:spcPct val="0"/>
              </a:spcBef>
              <a:defRPr sz="2000">
                <a:solidFill>
                  <a:schemeClr val="bg1"/>
                </a:solidFill>
                <a:latin typeface="Futura CEZ Medium" pitchFamily="2" charset="0"/>
              </a:defRPr>
            </a:lvl3pPr>
            <a:lvl4pPr algn="l" defTabSz="912813">
              <a:spcBef>
                <a:spcPct val="0"/>
              </a:spcBef>
              <a:defRPr sz="2000">
                <a:solidFill>
                  <a:schemeClr val="bg1"/>
                </a:solidFill>
                <a:latin typeface="Futura CEZ Medium" pitchFamily="2" charset="0"/>
              </a:defRPr>
            </a:lvl4pPr>
            <a:lvl5pPr algn="l" defTabSz="912813">
              <a:spcBef>
                <a:spcPct val="0"/>
              </a:spcBef>
              <a:defRPr sz="2000">
                <a:solidFill>
                  <a:schemeClr val="bg1"/>
                </a:solidFill>
                <a:latin typeface="Futura CEZ Medium" pitchFamily="2" charset="0"/>
              </a:defRPr>
            </a:lvl5pPr>
            <a:lvl6pPr marL="457200" defTabSz="912813" eaLnBrk="0" fontAlgn="base" hangingPunct="0">
              <a:spcBef>
                <a:spcPct val="0"/>
              </a:spcBef>
              <a:spcAft>
                <a:spcPct val="0"/>
              </a:spcAft>
              <a:defRPr sz="2000">
                <a:solidFill>
                  <a:schemeClr val="bg1"/>
                </a:solidFill>
                <a:latin typeface="Futura CEZ Medium" pitchFamily="2" charset="0"/>
              </a:defRPr>
            </a:lvl6pPr>
            <a:lvl7pPr marL="914400" defTabSz="912813" eaLnBrk="0" fontAlgn="base" hangingPunct="0">
              <a:spcBef>
                <a:spcPct val="0"/>
              </a:spcBef>
              <a:spcAft>
                <a:spcPct val="0"/>
              </a:spcAft>
              <a:defRPr sz="2000">
                <a:solidFill>
                  <a:schemeClr val="bg1"/>
                </a:solidFill>
                <a:latin typeface="Futura CEZ Medium" pitchFamily="2" charset="0"/>
              </a:defRPr>
            </a:lvl7pPr>
            <a:lvl8pPr marL="1371600" defTabSz="912813" eaLnBrk="0" fontAlgn="base" hangingPunct="0">
              <a:spcBef>
                <a:spcPct val="0"/>
              </a:spcBef>
              <a:spcAft>
                <a:spcPct val="0"/>
              </a:spcAft>
              <a:defRPr sz="2000">
                <a:solidFill>
                  <a:schemeClr val="bg1"/>
                </a:solidFill>
                <a:latin typeface="Futura CEZ Medium" pitchFamily="2" charset="0"/>
              </a:defRPr>
            </a:lvl8pPr>
            <a:lvl9pPr marL="1828800" defTabSz="912813" eaLnBrk="0" fontAlgn="base" hangingPunct="0">
              <a:spcBef>
                <a:spcPct val="0"/>
              </a:spcBef>
              <a:spcAft>
                <a:spcPct val="0"/>
              </a:spcAft>
              <a:defRPr sz="2000">
                <a:solidFill>
                  <a:schemeClr val="bg1"/>
                </a:solidFill>
                <a:latin typeface="Futura CEZ Medium" pitchFamily="2" charset="0"/>
              </a:defRPr>
            </a:lvl9pPr>
          </a:lstStyle>
          <a:p>
            <a:pPr>
              <a:buClrTx/>
              <a:buFontTx/>
              <a:buNone/>
            </a:pPr>
            <a:r>
              <a:rPr lang="cs-CZ" altLang="cs-CZ" b="0"/>
              <a:t>AGENDA</a:t>
            </a:r>
          </a:p>
        </p:txBody>
      </p:sp>
      <p:sp>
        <p:nvSpPr>
          <p:cNvPr id="5" name="Rectangle 2"/>
          <p:cNvSpPr>
            <a:spLocks noGrp="1" noChangeArrowheads="1"/>
          </p:cNvSpPr>
          <p:nvPr>
            <p:ph type="title"/>
          </p:nvPr>
        </p:nvSpPr>
        <p:spPr>
          <a:xfrm>
            <a:off x="514350" y="415925"/>
            <a:ext cx="7387872" cy="391389"/>
          </a:xfrm>
        </p:spPr>
        <p:txBody>
          <a:bodyPr/>
          <a:lstStyle/>
          <a:p>
            <a:r>
              <a:rPr lang="cs-CZ" altLang="cs-CZ" dirty="0"/>
              <a:t>DISKUTOVANÉ BODY </a:t>
            </a:r>
          </a:p>
        </p:txBody>
      </p:sp>
    </p:spTree>
    <p:extLst>
      <p:ext uri="{BB962C8B-B14F-4D97-AF65-F5344CB8AC3E}">
        <p14:creationId xmlns:p14="http://schemas.microsoft.com/office/powerpoint/2010/main" val="1025569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ASEK POČÍTÁ S NÁRŮSTEM VÝROBY Z JÁDRA, OZE A PLYNU NA ÚKOR UHLÍ</a:t>
            </a:r>
            <a:endParaRPr lang="cs-CZ" dirty="0"/>
          </a:p>
        </p:txBody>
      </p:sp>
      <p:sp>
        <p:nvSpPr>
          <p:cNvPr id="7" name="Text Box 3"/>
          <p:cNvSpPr txBox="1">
            <a:spLocks noChangeArrowheads="1"/>
          </p:cNvSpPr>
          <p:nvPr/>
        </p:nvSpPr>
        <p:spPr bwMode="auto">
          <a:xfrm>
            <a:off x="413218" y="1445404"/>
            <a:ext cx="4824551" cy="52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80267" tIns="40135" rIns="80267" bIns="40135"/>
          <a:lstStyle>
            <a:lvl1pPr defTabSz="652463">
              <a:defRPr sz="1400" b="1">
                <a:solidFill>
                  <a:schemeClr val="tx1"/>
                </a:solidFill>
                <a:latin typeface="Arial" charset="0"/>
              </a:defRPr>
            </a:lvl1pPr>
            <a:lvl2pPr marL="742950" indent="-285750" defTabSz="652463">
              <a:defRPr sz="1400" b="1">
                <a:solidFill>
                  <a:schemeClr val="tx1"/>
                </a:solidFill>
                <a:latin typeface="Arial" charset="0"/>
              </a:defRPr>
            </a:lvl2pPr>
            <a:lvl3pPr marL="1143000" indent="-228600" defTabSz="652463">
              <a:defRPr sz="1400" b="1">
                <a:solidFill>
                  <a:schemeClr val="tx1"/>
                </a:solidFill>
                <a:latin typeface="Arial" charset="0"/>
              </a:defRPr>
            </a:lvl3pPr>
            <a:lvl4pPr marL="1600200" indent="-228600" defTabSz="652463">
              <a:defRPr sz="1400" b="1">
                <a:solidFill>
                  <a:schemeClr val="tx1"/>
                </a:solidFill>
                <a:latin typeface="Arial" charset="0"/>
              </a:defRPr>
            </a:lvl4pPr>
            <a:lvl5pPr marL="2057400" indent="-228600" defTabSz="652463">
              <a:defRPr sz="1400" b="1">
                <a:solidFill>
                  <a:schemeClr val="tx1"/>
                </a:solidFill>
                <a:latin typeface="Arial" charset="0"/>
              </a:defRPr>
            </a:lvl5pPr>
            <a:lvl6pPr marL="25146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6pPr>
            <a:lvl7pPr marL="29718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7pPr>
            <a:lvl8pPr marL="34290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8pPr>
            <a:lvl9pPr marL="38862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9pPr>
          </a:lstStyle>
          <a:p>
            <a:pPr algn="l" eaLnBrk="1" fontAlgn="auto" hangingPunct="1">
              <a:spcBef>
                <a:spcPct val="0"/>
              </a:spcBef>
              <a:spcAft>
                <a:spcPts val="0"/>
              </a:spcAft>
              <a:buClr>
                <a:srgbClr val="F24F00"/>
              </a:buClr>
              <a:buFontTx/>
              <a:buNone/>
            </a:pPr>
            <a:r>
              <a:rPr lang="cs-CZ" i="0" dirty="0" smtClean="0">
                <a:solidFill>
                  <a:srgbClr val="000000"/>
                </a:solidFill>
              </a:rPr>
              <a:t>Změna palivového mixu </a:t>
            </a:r>
          </a:p>
          <a:p>
            <a:pPr algn="l" eaLnBrk="1" fontAlgn="auto" hangingPunct="1">
              <a:spcBef>
                <a:spcPct val="0"/>
              </a:spcBef>
              <a:spcAft>
                <a:spcPts val="0"/>
              </a:spcAft>
              <a:buClr>
                <a:srgbClr val="F24F00"/>
              </a:buClr>
              <a:buFontTx/>
              <a:buNone/>
            </a:pPr>
            <a:r>
              <a:rPr lang="cs-CZ" b="0" i="0" dirty="0" err="1" smtClean="0">
                <a:solidFill>
                  <a:srgbClr val="000000"/>
                </a:solidFill>
              </a:rPr>
              <a:t>GWh</a:t>
            </a:r>
            <a:r>
              <a:rPr lang="cs-CZ" i="0" dirty="0" smtClean="0">
                <a:solidFill>
                  <a:srgbClr val="000000"/>
                </a:solidFill>
              </a:rPr>
              <a:t/>
            </a:r>
            <a:br>
              <a:rPr lang="cs-CZ" i="0" dirty="0" smtClean="0">
                <a:solidFill>
                  <a:srgbClr val="000000"/>
                </a:solidFill>
              </a:rPr>
            </a:br>
            <a:endParaRPr lang="cs-CZ" b="0" i="0" dirty="0">
              <a:solidFill>
                <a:srgbClr val="000000"/>
              </a:solidFill>
            </a:endParaRPr>
          </a:p>
        </p:txBody>
      </p:sp>
      <p:sp>
        <p:nvSpPr>
          <p:cNvPr id="12" name="TextovéPole 125"/>
          <p:cNvSpPr txBox="1">
            <a:spLocks noChangeArrowheads="1"/>
          </p:cNvSpPr>
          <p:nvPr/>
        </p:nvSpPr>
        <p:spPr bwMode="auto">
          <a:xfrm>
            <a:off x="871971" y="6578184"/>
            <a:ext cx="27013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0"/>
              </a:spcBef>
              <a:buClr>
                <a:srgbClr val="B2B2B2"/>
              </a:buClr>
              <a:buFontTx/>
              <a:buNone/>
            </a:pPr>
            <a:r>
              <a:rPr lang="cs-CZ" altLang="cs-CZ" sz="800" i="0" dirty="0" smtClean="0">
                <a:solidFill>
                  <a:srgbClr val="FFFFFF"/>
                </a:solidFill>
                <a:latin typeface="Arial" charset="0"/>
                <a:cs typeface="Arial" charset="0"/>
              </a:rPr>
              <a:t>Realistický scénář ASEK, změny jsou oproti roku 2015.</a:t>
            </a:r>
            <a:endParaRPr lang="cs-CZ" altLang="cs-CZ" sz="800" i="0" dirty="0">
              <a:solidFill>
                <a:srgbClr val="FFFFFF"/>
              </a:solidFill>
              <a:latin typeface="Arial" charset="0"/>
              <a:cs typeface="Arial" charset="0"/>
            </a:endParaRPr>
          </a:p>
        </p:txBody>
      </p:sp>
      <p:pic>
        <p:nvPicPr>
          <p:cNvPr id="114690" name="Graf 1" descr="cid:image001.png@01D3DD7D.89E9D590"/>
          <p:cNvPicPr>
            <a:picLocks noChangeAspect="1" noChangeArrowheads="1"/>
          </p:cNvPicPr>
          <p:nvPr/>
        </p:nvPicPr>
        <p:blipFill rotWithShape="1">
          <a:blip r:embed="rId2">
            <a:extLst>
              <a:ext uri="{28A0092B-C50C-407E-A947-70E740481C1C}">
                <a14:useLocalDpi xmlns:a14="http://schemas.microsoft.com/office/drawing/2010/main" val="0"/>
              </a:ext>
            </a:extLst>
          </a:blip>
          <a:srcRect l="1252" t="1018" r="1708" b="886"/>
          <a:stretch/>
        </p:blipFill>
        <p:spPr bwMode="auto">
          <a:xfrm>
            <a:off x="413218" y="2016000"/>
            <a:ext cx="5895038" cy="43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ChangeArrowheads="1"/>
          </p:cNvSpPr>
          <p:nvPr/>
        </p:nvSpPr>
        <p:spPr bwMode="auto">
          <a:xfrm>
            <a:off x="6297399" y="1613384"/>
            <a:ext cx="2835743" cy="5027906"/>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36000" rIns="36000" bIns="36000">
            <a:spAutoFit/>
          </a:bodyPr>
          <a:lstStyle/>
          <a:p>
            <a:pPr marL="179388" lvl="1" indent="-179388" algn="l" defTabSz="895350" eaLnBrk="1" fontAlgn="auto" hangingPunct="1">
              <a:spcBef>
                <a:spcPts val="600"/>
              </a:spcBef>
              <a:spcAft>
                <a:spcPts val="0"/>
              </a:spcAft>
              <a:buClr>
                <a:srgbClr val="F24F00"/>
              </a:buClr>
              <a:buSzPct val="120000"/>
              <a:buFont typeface="Wingdings" pitchFamily="2" charset="2"/>
              <a:buChar char="§"/>
              <a:tabLst>
                <a:tab pos="179388" algn="l"/>
              </a:tabLst>
              <a:defRPr/>
            </a:pPr>
            <a:r>
              <a:rPr lang="cs-CZ" sz="1200" b="1" i="0" dirty="0" smtClean="0">
                <a:solidFill>
                  <a:srgbClr val="000000"/>
                </a:solidFill>
                <a:latin typeface="Arial" charset="0"/>
                <a:cs typeface="Arial" charset="0"/>
              </a:rPr>
              <a:t>2030:</a:t>
            </a: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smtClean="0">
                <a:solidFill>
                  <a:srgbClr val="000000"/>
                </a:solidFill>
                <a:latin typeface="Arial" charset="0"/>
                <a:cs typeface="Arial" charset="0"/>
              </a:rPr>
              <a:t>Jádro</a:t>
            </a:r>
            <a:r>
              <a:rPr lang="cs-CZ" sz="1200" i="0" dirty="0" smtClean="0">
                <a:solidFill>
                  <a:srgbClr val="000000"/>
                </a:solidFill>
                <a:latin typeface="Arial" charset="0"/>
                <a:cs typeface="Arial" charset="0"/>
              </a:rPr>
              <a:t> </a:t>
            </a:r>
            <a:r>
              <a:rPr lang="cs-CZ" sz="1200" b="1" i="0" dirty="0" smtClean="0">
                <a:solidFill>
                  <a:srgbClr val="000000"/>
                </a:solidFill>
                <a:latin typeface="Arial" charset="0"/>
                <a:cs typeface="Arial" charset="0"/>
              </a:rPr>
              <a:t>stabilní</a:t>
            </a:r>
            <a:r>
              <a:rPr lang="cs-CZ" sz="1200" i="0" dirty="0" smtClean="0">
                <a:solidFill>
                  <a:srgbClr val="000000"/>
                </a:solidFill>
                <a:latin typeface="Arial" charset="0"/>
                <a:cs typeface="Arial" charset="0"/>
              </a:rPr>
              <a:t> výroba (31,5 TWh)</a:t>
            </a: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smtClean="0">
                <a:solidFill>
                  <a:srgbClr val="000000"/>
                </a:solidFill>
                <a:latin typeface="Arial" charset="0"/>
                <a:cs typeface="Arial" charset="0"/>
              </a:rPr>
              <a:t>OZE </a:t>
            </a:r>
            <a:r>
              <a:rPr lang="cs-CZ" sz="1200" i="0" dirty="0" smtClean="0">
                <a:solidFill>
                  <a:srgbClr val="000000"/>
                </a:solidFill>
                <a:latin typeface="Arial" charset="0"/>
                <a:cs typeface="Arial" charset="0"/>
              </a:rPr>
              <a:t> </a:t>
            </a:r>
            <a:r>
              <a:rPr lang="cs-CZ" sz="1200" b="1" i="0" dirty="0" smtClean="0">
                <a:solidFill>
                  <a:srgbClr val="000000"/>
                </a:solidFill>
                <a:latin typeface="Arial" charset="0"/>
                <a:cs typeface="Arial" charset="0"/>
              </a:rPr>
              <a:t>nárůst o 49% </a:t>
            </a:r>
            <a:r>
              <a:rPr lang="cs-CZ" sz="1200" i="0" dirty="0" smtClean="0">
                <a:solidFill>
                  <a:srgbClr val="000000"/>
                </a:solidFill>
                <a:latin typeface="Arial" charset="0"/>
                <a:cs typeface="Arial" charset="0"/>
              </a:rPr>
              <a:t>vůči 2015 </a:t>
            </a:r>
            <a:r>
              <a:rPr lang="cs-CZ" sz="1200" i="0" dirty="0">
                <a:solidFill>
                  <a:srgbClr val="000000"/>
                </a:solidFill>
                <a:latin typeface="Arial" charset="0"/>
                <a:cs typeface="Arial" charset="0"/>
              </a:rPr>
              <a:t>(z 10,1 TWh na 15,1 </a:t>
            </a:r>
            <a:r>
              <a:rPr lang="cs-CZ" sz="1200" i="0" dirty="0" smtClean="0">
                <a:solidFill>
                  <a:srgbClr val="000000"/>
                </a:solidFill>
                <a:latin typeface="Arial" charset="0"/>
                <a:cs typeface="Arial" charset="0"/>
              </a:rPr>
              <a:t>TWh)</a:t>
            </a: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smtClean="0">
                <a:solidFill>
                  <a:srgbClr val="000000"/>
                </a:solidFill>
                <a:latin typeface="Arial" charset="0"/>
                <a:cs typeface="Arial" charset="0"/>
              </a:rPr>
              <a:t>Plyn</a:t>
            </a:r>
            <a:r>
              <a:rPr lang="cs-CZ" sz="1200" i="0" dirty="0" smtClean="0">
                <a:solidFill>
                  <a:srgbClr val="000000"/>
                </a:solidFill>
                <a:latin typeface="Arial" charset="0"/>
                <a:cs typeface="Arial" charset="0"/>
              </a:rPr>
              <a:t> víceméně </a:t>
            </a:r>
            <a:r>
              <a:rPr lang="cs-CZ" sz="1200" b="1" i="0" dirty="0" smtClean="0">
                <a:solidFill>
                  <a:srgbClr val="000000"/>
                </a:solidFill>
                <a:latin typeface="Arial" charset="0"/>
                <a:cs typeface="Arial" charset="0"/>
              </a:rPr>
              <a:t>stabilní </a:t>
            </a:r>
            <a:r>
              <a:rPr lang="cs-CZ" sz="1200" i="0" dirty="0" smtClean="0">
                <a:solidFill>
                  <a:srgbClr val="000000"/>
                </a:solidFill>
                <a:latin typeface="Arial" charset="0"/>
                <a:cs typeface="Arial" charset="0"/>
              </a:rPr>
              <a:t>(+12%, nárůst z 3,6 TWh ve 2015 na 4 TWh)</a:t>
            </a: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smtClean="0">
                <a:solidFill>
                  <a:srgbClr val="000000"/>
                </a:solidFill>
                <a:latin typeface="Arial" charset="0"/>
                <a:cs typeface="Arial" charset="0"/>
              </a:rPr>
              <a:t>Uhlí pokles o </a:t>
            </a:r>
            <a:r>
              <a:rPr lang="cs-CZ" sz="1200" i="0" dirty="0" smtClean="0">
                <a:solidFill>
                  <a:srgbClr val="000000"/>
                </a:solidFill>
                <a:latin typeface="Arial" charset="0"/>
                <a:cs typeface="Arial" charset="0"/>
              </a:rPr>
              <a:t> </a:t>
            </a:r>
            <a:r>
              <a:rPr lang="cs-CZ" sz="1200" b="1" i="0" dirty="0" smtClean="0">
                <a:solidFill>
                  <a:srgbClr val="000000"/>
                </a:solidFill>
                <a:latin typeface="Arial" charset="0"/>
                <a:cs typeface="Arial" charset="0"/>
              </a:rPr>
              <a:t>33%</a:t>
            </a:r>
            <a:r>
              <a:rPr lang="cs-CZ" sz="1200" i="0" dirty="0" smtClean="0">
                <a:solidFill>
                  <a:srgbClr val="000000"/>
                </a:solidFill>
                <a:latin typeface="Arial" charset="0"/>
                <a:cs typeface="Arial" charset="0"/>
              </a:rPr>
              <a:t> vůči 2015 </a:t>
            </a:r>
            <a:r>
              <a:rPr lang="cs-CZ" sz="1200" i="0" dirty="0">
                <a:solidFill>
                  <a:srgbClr val="000000"/>
                </a:solidFill>
                <a:latin typeface="Arial" charset="0"/>
                <a:cs typeface="Arial" charset="0"/>
              </a:rPr>
              <a:t>(z 46,2 TWh </a:t>
            </a:r>
            <a:r>
              <a:rPr lang="cs-CZ" sz="1200" i="0" dirty="0" smtClean="0">
                <a:solidFill>
                  <a:srgbClr val="000000"/>
                </a:solidFill>
                <a:latin typeface="Arial" charset="0"/>
                <a:cs typeface="Arial" charset="0"/>
              </a:rPr>
              <a:t>na </a:t>
            </a:r>
            <a:r>
              <a:rPr lang="cs-CZ" sz="1200" i="0" dirty="0">
                <a:solidFill>
                  <a:srgbClr val="000000"/>
                </a:solidFill>
                <a:latin typeface="Arial" charset="0"/>
                <a:cs typeface="Arial" charset="0"/>
              </a:rPr>
              <a:t>30,8 </a:t>
            </a:r>
            <a:r>
              <a:rPr lang="cs-CZ" sz="1200" i="0" dirty="0" smtClean="0">
                <a:solidFill>
                  <a:srgbClr val="000000"/>
                </a:solidFill>
                <a:latin typeface="Arial" charset="0"/>
                <a:cs typeface="Arial" charset="0"/>
              </a:rPr>
              <a:t>TWh)</a:t>
            </a:r>
          </a:p>
          <a:p>
            <a:pPr marL="179388" lvl="1"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smtClean="0">
                <a:solidFill>
                  <a:srgbClr val="000000"/>
                </a:solidFill>
                <a:latin typeface="Arial" charset="0"/>
                <a:cs typeface="Arial" charset="0"/>
              </a:rPr>
              <a:t>2040:</a:t>
            </a: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smtClean="0">
                <a:solidFill>
                  <a:srgbClr val="000000"/>
                </a:solidFill>
                <a:latin typeface="Arial" charset="0"/>
                <a:cs typeface="Arial" charset="0"/>
              </a:rPr>
              <a:t>Jádro nárůst o</a:t>
            </a:r>
            <a:r>
              <a:rPr lang="cs-CZ" sz="1200" i="0" dirty="0" smtClean="0">
                <a:solidFill>
                  <a:srgbClr val="000000"/>
                </a:solidFill>
                <a:latin typeface="Arial" charset="0"/>
                <a:cs typeface="Arial" charset="0"/>
              </a:rPr>
              <a:t> </a:t>
            </a:r>
            <a:r>
              <a:rPr lang="cs-CZ" sz="1200" b="1" i="0" dirty="0" smtClean="0">
                <a:solidFill>
                  <a:srgbClr val="000000"/>
                </a:solidFill>
                <a:latin typeface="Arial" charset="0"/>
                <a:cs typeface="Arial" charset="0"/>
              </a:rPr>
              <a:t>37%</a:t>
            </a:r>
            <a:r>
              <a:rPr lang="cs-CZ" sz="1200" i="0" dirty="0" smtClean="0">
                <a:solidFill>
                  <a:srgbClr val="000000"/>
                </a:solidFill>
                <a:latin typeface="Arial" charset="0"/>
                <a:cs typeface="Arial" charset="0"/>
              </a:rPr>
              <a:t> vůči 2015 </a:t>
            </a:r>
            <a:r>
              <a:rPr lang="cs-CZ" sz="1200" i="0" dirty="0">
                <a:solidFill>
                  <a:srgbClr val="000000"/>
                </a:solidFill>
                <a:latin typeface="Arial" charset="0"/>
                <a:cs typeface="Arial" charset="0"/>
              </a:rPr>
              <a:t>(z 31,5 TWh na 43,2 TWh</a:t>
            </a:r>
            <a:r>
              <a:rPr lang="cs-CZ" sz="1200" i="0" dirty="0" smtClean="0">
                <a:solidFill>
                  <a:srgbClr val="000000"/>
                </a:solidFill>
                <a:latin typeface="Arial" charset="0"/>
                <a:cs typeface="Arial" charset="0"/>
              </a:rPr>
              <a:t>)</a:t>
            </a: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a:solidFill>
                  <a:srgbClr val="000000"/>
                </a:solidFill>
                <a:latin typeface="Arial" charset="0"/>
                <a:cs typeface="Arial" charset="0"/>
              </a:rPr>
              <a:t>OZE </a:t>
            </a:r>
            <a:r>
              <a:rPr lang="cs-CZ" sz="1200" i="0" dirty="0">
                <a:solidFill>
                  <a:srgbClr val="000000"/>
                </a:solidFill>
                <a:latin typeface="Arial" charset="0"/>
                <a:cs typeface="Arial" charset="0"/>
              </a:rPr>
              <a:t> </a:t>
            </a:r>
            <a:r>
              <a:rPr lang="cs-CZ" sz="1200" b="1" i="0" dirty="0">
                <a:solidFill>
                  <a:srgbClr val="000000"/>
                </a:solidFill>
                <a:latin typeface="Arial" charset="0"/>
                <a:cs typeface="Arial" charset="0"/>
              </a:rPr>
              <a:t>nárůst o </a:t>
            </a:r>
            <a:r>
              <a:rPr lang="cs-CZ" sz="1200" b="1" i="0" dirty="0" smtClean="0">
                <a:solidFill>
                  <a:srgbClr val="000000"/>
                </a:solidFill>
                <a:latin typeface="Arial" charset="0"/>
                <a:cs typeface="Arial" charset="0"/>
              </a:rPr>
              <a:t>99</a:t>
            </a:r>
            <a:r>
              <a:rPr lang="cs-CZ" sz="1200" b="1" i="0" dirty="0">
                <a:solidFill>
                  <a:srgbClr val="000000"/>
                </a:solidFill>
                <a:latin typeface="Arial" charset="0"/>
                <a:cs typeface="Arial" charset="0"/>
              </a:rPr>
              <a:t>% </a:t>
            </a:r>
            <a:r>
              <a:rPr lang="cs-CZ" sz="1200" i="0" dirty="0">
                <a:solidFill>
                  <a:srgbClr val="000000"/>
                </a:solidFill>
                <a:latin typeface="Arial" charset="0"/>
                <a:cs typeface="Arial" charset="0"/>
              </a:rPr>
              <a:t>vůči 2015 (z 10,1 TWh na </a:t>
            </a:r>
            <a:r>
              <a:rPr lang="cs-CZ" sz="1200" i="0" dirty="0" smtClean="0">
                <a:solidFill>
                  <a:srgbClr val="000000"/>
                </a:solidFill>
                <a:latin typeface="Arial" charset="0"/>
                <a:cs typeface="Arial" charset="0"/>
              </a:rPr>
              <a:t>20,2 </a:t>
            </a:r>
            <a:r>
              <a:rPr lang="cs-CZ" sz="1200" i="0" dirty="0">
                <a:solidFill>
                  <a:srgbClr val="000000"/>
                </a:solidFill>
                <a:latin typeface="Arial" charset="0"/>
                <a:cs typeface="Arial" charset="0"/>
              </a:rPr>
              <a:t>TWh</a:t>
            </a:r>
            <a:r>
              <a:rPr lang="cs-CZ" sz="1200" i="0" dirty="0" smtClean="0">
                <a:solidFill>
                  <a:srgbClr val="000000"/>
                </a:solidFill>
                <a:latin typeface="Arial" charset="0"/>
                <a:cs typeface="Arial" charset="0"/>
              </a:rPr>
              <a:t>)</a:t>
            </a: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a:solidFill>
                  <a:srgbClr val="000000"/>
                </a:solidFill>
                <a:latin typeface="Arial" charset="0"/>
                <a:cs typeface="Arial" charset="0"/>
              </a:rPr>
              <a:t>Plyn</a:t>
            </a:r>
            <a:r>
              <a:rPr lang="cs-CZ" sz="1200" i="0" dirty="0">
                <a:solidFill>
                  <a:srgbClr val="000000"/>
                </a:solidFill>
                <a:latin typeface="Arial" charset="0"/>
                <a:cs typeface="Arial" charset="0"/>
              </a:rPr>
              <a:t> </a:t>
            </a:r>
            <a:r>
              <a:rPr lang="cs-CZ" sz="1200" b="1" i="0" dirty="0" smtClean="0">
                <a:solidFill>
                  <a:srgbClr val="000000"/>
                </a:solidFill>
                <a:latin typeface="Arial" charset="0"/>
                <a:cs typeface="Arial" charset="0"/>
              </a:rPr>
              <a:t>nárůst o 96%</a:t>
            </a:r>
            <a:r>
              <a:rPr lang="cs-CZ" sz="1200" i="0" dirty="0" smtClean="0">
                <a:solidFill>
                  <a:srgbClr val="000000"/>
                </a:solidFill>
                <a:latin typeface="Arial" charset="0"/>
                <a:cs typeface="Arial" charset="0"/>
              </a:rPr>
              <a:t> vůči 2015</a:t>
            </a:r>
            <a:r>
              <a:rPr lang="cs-CZ" sz="1200" b="1" i="0" dirty="0" smtClean="0">
                <a:solidFill>
                  <a:srgbClr val="000000"/>
                </a:solidFill>
                <a:latin typeface="Arial" charset="0"/>
                <a:cs typeface="Arial" charset="0"/>
              </a:rPr>
              <a:t> </a:t>
            </a:r>
            <a:r>
              <a:rPr lang="cs-CZ" sz="1200" i="0" dirty="0" smtClean="0">
                <a:solidFill>
                  <a:srgbClr val="000000"/>
                </a:solidFill>
                <a:latin typeface="Arial" charset="0"/>
                <a:cs typeface="Arial" charset="0"/>
              </a:rPr>
              <a:t>(z </a:t>
            </a:r>
            <a:r>
              <a:rPr lang="cs-CZ" sz="1200" i="0" dirty="0">
                <a:solidFill>
                  <a:srgbClr val="000000"/>
                </a:solidFill>
                <a:latin typeface="Arial" charset="0"/>
                <a:cs typeface="Arial" charset="0"/>
              </a:rPr>
              <a:t>3,6 TWh </a:t>
            </a:r>
            <a:r>
              <a:rPr lang="cs-CZ" sz="1200" i="0" dirty="0" smtClean="0">
                <a:solidFill>
                  <a:srgbClr val="000000"/>
                </a:solidFill>
                <a:latin typeface="Arial" charset="0"/>
                <a:cs typeface="Arial" charset="0"/>
              </a:rPr>
              <a:t>na 7,1</a:t>
            </a:r>
            <a:r>
              <a:rPr lang="cs-CZ" sz="1200" i="0" dirty="0">
                <a:solidFill>
                  <a:srgbClr val="000000"/>
                </a:solidFill>
                <a:latin typeface="Arial" charset="0"/>
                <a:cs typeface="Arial" charset="0"/>
              </a:rPr>
              <a:t> TWh</a:t>
            </a:r>
            <a:r>
              <a:rPr lang="cs-CZ" sz="1200" i="0" dirty="0" smtClean="0">
                <a:solidFill>
                  <a:srgbClr val="000000"/>
                </a:solidFill>
                <a:latin typeface="Arial" charset="0"/>
                <a:cs typeface="Arial" charset="0"/>
              </a:rPr>
              <a:t>)</a:t>
            </a: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b="1" i="0" dirty="0">
                <a:solidFill>
                  <a:srgbClr val="000000"/>
                </a:solidFill>
                <a:latin typeface="Arial" charset="0"/>
                <a:cs typeface="Arial" charset="0"/>
              </a:rPr>
              <a:t>Uhlí pokles o </a:t>
            </a:r>
            <a:r>
              <a:rPr lang="cs-CZ" sz="1200" i="0" dirty="0">
                <a:solidFill>
                  <a:srgbClr val="000000"/>
                </a:solidFill>
                <a:latin typeface="Arial" charset="0"/>
                <a:cs typeface="Arial" charset="0"/>
              </a:rPr>
              <a:t> </a:t>
            </a:r>
            <a:r>
              <a:rPr lang="cs-CZ" sz="1200" b="1" i="0" dirty="0" smtClean="0">
                <a:solidFill>
                  <a:srgbClr val="000000"/>
                </a:solidFill>
                <a:latin typeface="Arial" charset="0"/>
                <a:cs typeface="Arial" charset="0"/>
              </a:rPr>
              <a:t>66%</a:t>
            </a:r>
            <a:r>
              <a:rPr lang="cs-CZ" sz="1200" i="0" dirty="0" smtClean="0">
                <a:solidFill>
                  <a:srgbClr val="000000"/>
                </a:solidFill>
                <a:latin typeface="Arial" charset="0"/>
                <a:cs typeface="Arial" charset="0"/>
              </a:rPr>
              <a:t> </a:t>
            </a:r>
            <a:r>
              <a:rPr lang="cs-CZ" sz="1200" i="0" dirty="0">
                <a:solidFill>
                  <a:srgbClr val="000000"/>
                </a:solidFill>
                <a:latin typeface="Arial" charset="0"/>
                <a:cs typeface="Arial" charset="0"/>
              </a:rPr>
              <a:t>vůči 2015 (z 46,2 TWh na </a:t>
            </a:r>
            <a:r>
              <a:rPr lang="cs-CZ" sz="1200" i="0" dirty="0" smtClean="0">
                <a:solidFill>
                  <a:srgbClr val="000000"/>
                </a:solidFill>
                <a:latin typeface="Arial" charset="0"/>
                <a:cs typeface="Arial" charset="0"/>
              </a:rPr>
              <a:t>15,5</a:t>
            </a:r>
            <a:r>
              <a:rPr lang="cs-CZ" sz="1200" i="0" dirty="0">
                <a:solidFill>
                  <a:srgbClr val="000000"/>
                </a:solidFill>
                <a:latin typeface="Arial" charset="0"/>
                <a:cs typeface="Arial" charset="0"/>
              </a:rPr>
              <a:t> TWh)</a:t>
            </a:r>
          </a:p>
          <a:p>
            <a:pPr marL="179388" lvl="1" indent="-179388" algn="l" defTabSz="895350" eaLnBrk="1" fontAlgn="auto" hangingPunct="1">
              <a:spcBef>
                <a:spcPts val="600"/>
              </a:spcBef>
              <a:spcAft>
                <a:spcPts val="0"/>
              </a:spcAft>
              <a:buClr>
                <a:srgbClr val="F24F00"/>
              </a:buClr>
              <a:buSzPct val="120000"/>
              <a:buFont typeface="Wingdings" pitchFamily="2" charset="2"/>
              <a:buChar char="§"/>
              <a:tabLst>
                <a:tab pos="179388" algn="l"/>
              </a:tabLst>
              <a:defRPr/>
            </a:pPr>
            <a:r>
              <a:rPr lang="cs-CZ" sz="1200" b="1" i="0" dirty="0" smtClean="0">
                <a:solidFill>
                  <a:srgbClr val="000000"/>
                </a:solidFill>
                <a:latin typeface="Arial" charset="0"/>
                <a:cs typeface="Arial" charset="0"/>
              </a:rPr>
              <a:t>Poptávka</a:t>
            </a:r>
            <a:r>
              <a:rPr lang="cs-CZ" sz="1200" b="1" i="0" dirty="0">
                <a:solidFill>
                  <a:srgbClr val="000000"/>
                </a:solidFill>
                <a:latin typeface="Arial" charset="0"/>
                <a:cs typeface="Arial" charset="0"/>
              </a:rPr>
              <a:t>:</a:t>
            </a:r>
            <a:r>
              <a:rPr lang="cs-CZ" sz="1200" i="0" dirty="0">
                <a:solidFill>
                  <a:srgbClr val="000000"/>
                </a:solidFill>
                <a:latin typeface="Arial" charset="0"/>
                <a:cs typeface="Arial" charset="0"/>
              </a:rPr>
              <a:t> </a:t>
            </a:r>
            <a:r>
              <a:rPr lang="cs-CZ" sz="1200" b="1" i="0" dirty="0">
                <a:solidFill>
                  <a:srgbClr val="000000"/>
                </a:solidFill>
                <a:latin typeface="Arial" charset="0"/>
                <a:cs typeface="Arial" charset="0"/>
              </a:rPr>
              <a:t>mírný růst </a:t>
            </a:r>
            <a:r>
              <a:rPr lang="cs-CZ" sz="1200" i="0" dirty="0">
                <a:solidFill>
                  <a:srgbClr val="000000"/>
                </a:solidFill>
                <a:latin typeface="Arial" charset="0"/>
                <a:cs typeface="Arial" charset="0"/>
              </a:rPr>
              <a:t>(průměrně 0,7% ročně), což už zahrnuje závazek úspor do </a:t>
            </a:r>
            <a:r>
              <a:rPr lang="cs-CZ" sz="1200" i="0" dirty="0" smtClean="0">
                <a:solidFill>
                  <a:srgbClr val="000000"/>
                </a:solidFill>
                <a:latin typeface="Arial" charset="0"/>
                <a:cs typeface="Arial" charset="0"/>
              </a:rPr>
              <a:t>2020 </a:t>
            </a:r>
            <a:endParaRPr lang="cs-CZ" sz="1200" i="0" dirty="0">
              <a:solidFill>
                <a:srgbClr val="000000"/>
              </a:solidFill>
              <a:latin typeface="Arial" charset="0"/>
              <a:cs typeface="Arial" charset="0"/>
            </a:endParaRPr>
          </a:p>
          <a:p>
            <a:pPr marL="645869" lvl="2" indent="-179388" algn="l" defTabSz="895350" eaLnBrk="1" fontAlgn="auto" hangingPunct="1">
              <a:spcBef>
                <a:spcPts val="0"/>
              </a:spcBef>
              <a:spcAft>
                <a:spcPts val="0"/>
              </a:spcAft>
              <a:buClr>
                <a:srgbClr val="F24F00"/>
              </a:buClr>
              <a:buSzPct val="120000"/>
              <a:buFont typeface="Wingdings" pitchFamily="2" charset="2"/>
              <a:buChar char="§"/>
              <a:tabLst>
                <a:tab pos="179388" algn="l"/>
              </a:tabLst>
              <a:defRPr/>
            </a:pPr>
            <a:r>
              <a:rPr lang="cs-CZ" sz="1200" i="0" dirty="0">
                <a:solidFill>
                  <a:srgbClr val="000000"/>
                </a:solidFill>
                <a:latin typeface="Arial" charset="0"/>
                <a:cs typeface="Arial" charset="0"/>
              </a:rPr>
              <a:t>Ambiciózní </a:t>
            </a:r>
            <a:r>
              <a:rPr lang="cs-CZ" sz="1200" i="0" dirty="0" err="1">
                <a:solidFill>
                  <a:srgbClr val="000000"/>
                </a:solidFill>
                <a:latin typeface="Arial" charset="0"/>
                <a:cs typeface="Arial" charset="0"/>
              </a:rPr>
              <a:t>účinnostní</a:t>
            </a:r>
            <a:r>
              <a:rPr lang="cs-CZ" sz="1200" i="0" dirty="0">
                <a:solidFill>
                  <a:srgbClr val="000000"/>
                </a:solidFill>
                <a:latin typeface="Arial" charset="0"/>
                <a:cs typeface="Arial" charset="0"/>
              </a:rPr>
              <a:t> cíl pro 2030 vytvoří další tlak na úspory a tedy i na růst poptávky</a:t>
            </a:r>
          </a:p>
        </p:txBody>
      </p:sp>
    </p:spTree>
    <p:extLst>
      <p:ext uri="{BB962C8B-B14F-4D97-AF65-F5344CB8AC3E}">
        <p14:creationId xmlns:p14="http://schemas.microsoft.com/office/powerpoint/2010/main" val="2911422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kt 11" hidden="1"/>
          <p:cNvGraphicFramePr>
            <a:graphicFrameLocks noChangeAspect="1"/>
          </p:cNvGraphicFramePr>
          <p:nvPr>
            <p:custDataLst>
              <p:tags r:id="rId2"/>
            </p:custDataLst>
            <p:extLst>
              <p:ext uri="{D42A27DB-BD31-4B8C-83A1-F6EECF244321}">
                <p14:modId xmlns:p14="http://schemas.microsoft.com/office/powerpoint/2010/main" val="254443499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7"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7" name="Obdélník 6" hidden="1"/>
          <p:cNvSpPr/>
          <p:nvPr>
            <p:custDataLst>
              <p:tags r:id="rId3"/>
            </p:custDataLst>
          </p:nvPr>
        </p:nvSpPr>
        <p:spPr bwMode="auto">
          <a:xfrm>
            <a:off x="0" y="0"/>
            <a:ext cx="158750" cy="158750"/>
          </a:xfrm>
          <a:prstGeom prst="rect">
            <a:avLst/>
          </a:prstGeom>
          <a:solidFill>
            <a:schemeClr val="accent1"/>
          </a:solidFill>
          <a:ln w="12700" cap="flat" cmpd="sng" algn="ctr">
            <a:noFill/>
            <a:prstDash val="solid"/>
            <a:round/>
            <a:headEnd type="none" w="med" len="med"/>
            <a:tailEnd type="none" w="med" len="med"/>
          </a:ln>
          <a:effectLst/>
        </p:spPr>
        <p:txBody>
          <a:bodyPr vert="horz" wrap="none" lIns="0" tIns="0" rIns="0" bIns="0" numCol="1" spcCol="0" rtlCol="0" anchor="ctr" anchorCtr="0" compatLnSpc="1">
            <a:prstTxWarp prst="textNoShape">
              <a:avLst/>
            </a:prstTxWarp>
            <a:noAutofit/>
          </a:bodyPr>
          <a:lstStyle/>
          <a:p>
            <a:pPr defTabSz="652463">
              <a:spcBef>
                <a:spcPct val="0"/>
              </a:spcBef>
              <a:buClr>
                <a:srgbClr val="F24F00"/>
              </a:buClr>
            </a:pPr>
            <a:endParaRPr lang="cs-CZ" sz="1400" b="1" i="0" dirty="0">
              <a:solidFill>
                <a:srgbClr val="000000"/>
              </a:solidFill>
              <a:latin typeface="Arial CE"/>
              <a:cs typeface="Arial CE"/>
              <a:sym typeface="Arial CE"/>
            </a:endParaRPr>
          </a:p>
        </p:txBody>
      </p:sp>
      <p:sp>
        <p:nvSpPr>
          <p:cNvPr id="2" name="Nadpis 1"/>
          <p:cNvSpPr>
            <a:spLocks noGrp="1"/>
          </p:cNvSpPr>
          <p:nvPr>
            <p:ph type="title"/>
          </p:nvPr>
        </p:nvSpPr>
        <p:spPr>
          <a:xfrm>
            <a:off x="500063" y="116632"/>
            <a:ext cx="7308359" cy="1269578"/>
          </a:xfrm>
        </p:spPr>
        <p:txBody>
          <a:bodyPr/>
          <a:lstStyle/>
          <a:p>
            <a:r>
              <a:rPr lang="cs-CZ" dirty="0" smtClean="0"/>
              <a:t>potřebný Nárůst výroby z </a:t>
            </a:r>
            <a:r>
              <a:rPr lang="cs-CZ" dirty="0" err="1" smtClean="0"/>
              <a:t>oze</a:t>
            </a:r>
            <a:r>
              <a:rPr lang="cs-CZ" dirty="0" smtClean="0"/>
              <a:t> pro splnění 2030 může být až dvojnásobný v porovnání s předpokladem v </a:t>
            </a:r>
            <a:r>
              <a:rPr lang="cs-CZ" dirty="0" err="1" smtClean="0"/>
              <a:t>aseku</a:t>
            </a: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solidFill>
                  <a:srgbClr val="FFFFFF"/>
                </a:solidFill>
              </a:rPr>
              <a:pPr/>
              <a:t>3</a:t>
            </a:fld>
            <a:endParaRPr lang="cs-CZ">
              <a:solidFill>
                <a:srgbClr val="FFFFFF"/>
              </a:solidFill>
            </a:endParaRPr>
          </a:p>
        </p:txBody>
      </p:sp>
      <p:sp>
        <p:nvSpPr>
          <p:cNvPr id="34" name="Text Box 3"/>
          <p:cNvSpPr txBox="1">
            <a:spLocks noChangeArrowheads="1"/>
          </p:cNvSpPr>
          <p:nvPr/>
        </p:nvSpPr>
        <p:spPr bwMode="auto">
          <a:xfrm>
            <a:off x="468277" y="1540755"/>
            <a:ext cx="3743684" cy="52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80345" tIns="40171" rIns="80345" bIns="40171"/>
          <a:lstStyle>
            <a:lvl1pPr defTabSz="652463">
              <a:defRPr sz="1400" b="1">
                <a:solidFill>
                  <a:schemeClr val="tx1"/>
                </a:solidFill>
                <a:latin typeface="Arial" charset="0"/>
              </a:defRPr>
            </a:lvl1pPr>
            <a:lvl2pPr marL="742950" indent="-285750" defTabSz="652463">
              <a:defRPr sz="1400" b="1">
                <a:solidFill>
                  <a:schemeClr val="tx1"/>
                </a:solidFill>
                <a:latin typeface="Arial" charset="0"/>
              </a:defRPr>
            </a:lvl2pPr>
            <a:lvl3pPr marL="1143000" indent="-228600" defTabSz="652463">
              <a:defRPr sz="1400" b="1">
                <a:solidFill>
                  <a:schemeClr val="tx1"/>
                </a:solidFill>
                <a:latin typeface="Arial" charset="0"/>
              </a:defRPr>
            </a:lvl3pPr>
            <a:lvl4pPr marL="1600200" indent="-228600" defTabSz="652463">
              <a:defRPr sz="1400" b="1">
                <a:solidFill>
                  <a:schemeClr val="tx1"/>
                </a:solidFill>
                <a:latin typeface="Arial" charset="0"/>
              </a:defRPr>
            </a:lvl4pPr>
            <a:lvl5pPr marL="2057400" indent="-228600" defTabSz="652463">
              <a:defRPr sz="1400" b="1">
                <a:solidFill>
                  <a:schemeClr val="tx1"/>
                </a:solidFill>
                <a:latin typeface="Arial" charset="0"/>
              </a:defRPr>
            </a:lvl5pPr>
            <a:lvl6pPr marL="25146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6pPr>
            <a:lvl7pPr marL="29718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7pPr>
            <a:lvl8pPr marL="34290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8pPr>
            <a:lvl9pPr marL="38862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9pPr>
          </a:lstStyle>
          <a:p>
            <a:pPr algn="l">
              <a:spcBef>
                <a:spcPct val="0"/>
              </a:spcBef>
              <a:buClr>
                <a:srgbClr val="F24F00"/>
              </a:buClr>
            </a:pPr>
            <a:r>
              <a:rPr lang="cs-CZ" i="0" dirty="0">
                <a:solidFill>
                  <a:srgbClr val="000000"/>
                </a:solidFill>
              </a:rPr>
              <a:t>Možný vývoj výroby elektřiny z OZE v ČR</a:t>
            </a:r>
            <a:endParaRPr lang="cs-CZ" b="0" i="0" dirty="0">
              <a:solidFill>
                <a:srgbClr val="000000"/>
              </a:solidFill>
            </a:endParaRPr>
          </a:p>
          <a:p>
            <a:pPr algn="l">
              <a:spcBef>
                <a:spcPct val="0"/>
              </a:spcBef>
              <a:buClr>
                <a:srgbClr val="F24F00"/>
              </a:buClr>
            </a:pPr>
            <a:r>
              <a:rPr lang="cs-CZ" b="0" i="0" dirty="0">
                <a:solidFill>
                  <a:srgbClr val="000000"/>
                </a:solidFill>
              </a:rPr>
              <a:t>TWh</a:t>
            </a:r>
            <a:r>
              <a:rPr lang="en-US" b="0" i="0" dirty="0">
                <a:solidFill>
                  <a:srgbClr val="000000"/>
                </a:solidFill>
              </a:rPr>
              <a:t>/</a:t>
            </a:r>
            <a:r>
              <a:rPr lang="en-US" b="0" i="0" dirty="0" err="1">
                <a:solidFill>
                  <a:srgbClr val="000000"/>
                </a:solidFill>
              </a:rPr>
              <a:t>rok</a:t>
            </a:r>
            <a:endParaRPr lang="cs-CZ" b="0" i="0" dirty="0">
              <a:solidFill>
                <a:srgbClr val="000000"/>
              </a:solidFill>
            </a:endParaRPr>
          </a:p>
        </p:txBody>
      </p:sp>
      <p:sp>
        <p:nvSpPr>
          <p:cNvPr id="28" name="Rectangle 4"/>
          <p:cNvSpPr>
            <a:spLocks noChangeArrowheads="1"/>
          </p:cNvSpPr>
          <p:nvPr/>
        </p:nvSpPr>
        <p:spPr bwMode="auto">
          <a:xfrm>
            <a:off x="6325990" y="1496909"/>
            <a:ext cx="2771800" cy="4027632"/>
          </a:xfrm>
          <a:prstGeom prst="rect">
            <a:avLst/>
          </a:prstGeom>
          <a:solidFill>
            <a:schemeClr val="accent1"/>
          </a:solidFill>
          <a:ln>
            <a:noFill/>
          </a:ln>
          <a:effectLst/>
          <a:extLst/>
        </p:spPr>
        <p:txBody>
          <a:bodyPr wrap="square" lIns="36000" tIns="36000" rIns="0" bIns="36000">
            <a:spAutoFit/>
          </a:bodyPr>
          <a:lstStyle/>
          <a:p>
            <a:pPr marL="179388" lvl="1" indent="-179388" algn="l" defTabSz="895350" eaLnBrk="1" fontAlgn="auto" hangingPunct="1">
              <a:spcBef>
                <a:spcPts val="600"/>
              </a:spcBef>
              <a:spcAft>
                <a:spcPts val="0"/>
              </a:spcAft>
              <a:buClr>
                <a:srgbClr val="F24F00"/>
              </a:buClr>
              <a:buSzPct val="120000"/>
              <a:buFont typeface="Wingdings" pitchFamily="2" charset="2"/>
              <a:buChar char="§"/>
              <a:tabLst>
                <a:tab pos="179388" algn="l"/>
              </a:tabLst>
              <a:defRPr/>
            </a:pPr>
            <a:r>
              <a:rPr lang="cs-CZ" sz="1300" i="0" dirty="0" smtClean="0">
                <a:solidFill>
                  <a:srgbClr val="000000"/>
                </a:solidFill>
                <a:latin typeface="Arial" charset="0"/>
                <a:cs typeface="Arial" charset="0"/>
              </a:rPr>
              <a:t>OZE cíl je definován na EU úrovni, členské státy však ve svých národních klimaticko-energetických plánech budou muset definovat  závazek a zdůvodnit, že dostatečně přispívá k EU cíli</a:t>
            </a:r>
          </a:p>
          <a:p>
            <a:pPr marL="179388" lvl="1" indent="-179388" algn="l" defTabSz="895350" eaLnBrk="1" fontAlgn="auto" hangingPunct="1">
              <a:spcBef>
                <a:spcPts val="600"/>
              </a:spcBef>
              <a:spcAft>
                <a:spcPts val="0"/>
              </a:spcAft>
              <a:buClr>
                <a:srgbClr val="F24F00"/>
              </a:buClr>
              <a:buSzPct val="120000"/>
              <a:buFont typeface="Wingdings" pitchFamily="2" charset="2"/>
              <a:buChar char="§"/>
              <a:tabLst>
                <a:tab pos="179388" algn="l"/>
              </a:tabLst>
              <a:defRPr/>
            </a:pPr>
            <a:r>
              <a:rPr lang="cs-CZ" sz="1300" i="0" dirty="0" smtClean="0">
                <a:solidFill>
                  <a:srgbClr val="000000"/>
                </a:solidFill>
                <a:latin typeface="Arial" charset="0"/>
                <a:cs typeface="Arial" charset="0"/>
              </a:rPr>
              <a:t>Dopočítat cíl pro ČR pro 2030 lze udělat </a:t>
            </a:r>
            <a:r>
              <a:rPr lang="cs-CZ" sz="1300" dirty="0" smtClean="0">
                <a:solidFill>
                  <a:srgbClr val="000000"/>
                </a:solidFill>
                <a:latin typeface="Arial" charset="0"/>
                <a:cs typeface="Arial" charset="0"/>
              </a:rPr>
              <a:t>různými způsoby*</a:t>
            </a:r>
            <a:r>
              <a:rPr lang="cs-CZ" sz="1300" i="0" dirty="0" smtClean="0">
                <a:solidFill>
                  <a:srgbClr val="000000"/>
                </a:solidFill>
                <a:latin typeface="Arial" charset="0"/>
                <a:cs typeface="Arial" charset="0"/>
              </a:rPr>
              <a:t>, což vede k rozpětí 7 až 10 TWh z OZE navíc nad současnou úroveň, resp. 1,3 až 4,3 TWh nad ASEK</a:t>
            </a:r>
          </a:p>
          <a:p>
            <a:pPr marL="179388" lvl="1" indent="-179388" algn="l" defTabSz="895350" eaLnBrk="1" fontAlgn="auto" hangingPunct="1">
              <a:spcBef>
                <a:spcPts val="600"/>
              </a:spcBef>
              <a:spcAft>
                <a:spcPts val="0"/>
              </a:spcAft>
              <a:buClr>
                <a:srgbClr val="F24F00"/>
              </a:buClr>
              <a:buSzPct val="120000"/>
              <a:buFont typeface="Wingdings" pitchFamily="2" charset="2"/>
              <a:buChar char="§"/>
              <a:tabLst>
                <a:tab pos="179388" algn="l"/>
              </a:tabLst>
              <a:defRPr/>
            </a:pPr>
            <a:r>
              <a:rPr lang="cs-CZ" sz="1300" i="0" dirty="0" smtClean="0">
                <a:solidFill>
                  <a:srgbClr val="000000"/>
                </a:solidFill>
                <a:latin typeface="Arial" charset="0"/>
                <a:cs typeface="Arial" charset="0"/>
              </a:rPr>
              <a:t>Pro diskuse s EK bude hrát roli i zdánlivá „</a:t>
            </a:r>
            <a:r>
              <a:rPr lang="cs-CZ" sz="1300" i="0" dirty="0" err="1" smtClean="0">
                <a:solidFill>
                  <a:srgbClr val="000000"/>
                </a:solidFill>
                <a:latin typeface="Arial" charset="0"/>
                <a:cs typeface="Arial" charset="0"/>
              </a:rPr>
              <a:t>technikálie</a:t>
            </a:r>
            <a:r>
              <a:rPr lang="cs-CZ" sz="1300" i="0" dirty="0" smtClean="0">
                <a:solidFill>
                  <a:srgbClr val="000000"/>
                </a:solidFill>
                <a:latin typeface="Arial" charset="0"/>
                <a:cs typeface="Arial" charset="0"/>
              </a:rPr>
              <a:t>“: výpočet může být založen na závazku vůči EU (13% podíl OZE ve 2020), nebo na aktuálním národním akčním plánu (jenž předpokládá 15,3% podíl OZE ve 2020)</a:t>
            </a:r>
          </a:p>
        </p:txBody>
      </p:sp>
      <p:sp>
        <p:nvSpPr>
          <p:cNvPr id="22" name="Zaoblený obdélník 21"/>
          <p:cNvSpPr/>
          <p:nvPr/>
        </p:nvSpPr>
        <p:spPr bwMode="auto">
          <a:xfrm>
            <a:off x="385763" y="5748467"/>
            <a:ext cx="8650733" cy="828069"/>
          </a:xfrm>
          <a:prstGeom prst="roundRect">
            <a:avLst/>
          </a:prstGeom>
          <a:solidFill>
            <a:schemeClr val="bg1"/>
          </a:solidFill>
          <a:ln w="12700" cap="flat" cmpd="sng" algn="ctr">
            <a:noFill/>
            <a:prstDash val="solid"/>
            <a:round/>
            <a:headEnd type="none" w="med" len="med"/>
            <a:tailEnd type="none" w="med" len="med"/>
          </a:ln>
          <a:effectLst/>
        </p:spPr>
        <p:txBody>
          <a:bodyPr vert="horz" wrap="square" lIns="78762" tIns="39382" rIns="78762" bIns="39382" numCol="1" rtlCol="0" anchor="ctr" anchorCtr="0" compatLnSpc="1">
            <a:prstTxWarp prst="textNoShape">
              <a:avLst/>
            </a:prstTxWarp>
          </a:bodyPr>
          <a:lstStyle/>
          <a:p>
            <a:pPr marL="0" lvl="1" algn="l" defTabSz="895350" eaLnBrk="1" fontAlgn="auto" hangingPunct="1">
              <a:spcBef>
                <a:spcPts val="300"/>
              </a:spcBef>
              <a:spcAft>
                <a:spcPts val="0"/>
              </a:spcAft>
              <a:buClr>
                <a:srgbClr val="F24F00"/>
              </a:buClr>
              <a:buSzPct val="120000"/>
              <a:tabLst>
                <a:tab pos="179388" algn="l"/>
              </a:tabLst>
              <a:defRPr/>
            </a:pPr>
            <a:r>
              <a:rPr lang="cs-CZ" sz="1000" b="1" i="0" dirty="0" smtClean="0">
                <a:solidFill>
                  <a:srgbClr val="000000"/>
                </a:solidFill>
                <a:latin typeface="Arial" charset="0"/>
                <a:cs typeface="Arial" charset="0"/>
              </a:rPr>
              <a:t>* Možné způsoby stanovení 2030 cíle pro OZE v elektřině:</a:t>
            </a:r>
          </a:p>
          <a:p>
            <a:pPr marL="0" lvl="1" algn="l" defTabSz="895350" eaLnBrk="1" fontAlgn="auto" hangingPunct="1">
              <a:spcBef>
                <a:spcPts val="300"/>
              </a:spcBef>
              <a:spcAft>
                <a:spcPts val="0"/>
              </a:spcAft>
              <a:buClr>
                <a:srgbClr val="F24F00"/>
              </a:buClr>
              <a:buSzPct val="120000"/>
              <a:tabLst>
                <a:tab pos="179388" algn="l"/>
              </a:tabLst>
              <a:defRPr/>
            </a:pPr>
            <a:r>
              <a:rPr lang="cs-CZ" sz="1000" b="1" i="0" dirty="0" smtClean="0">
                <a:solidFill>
                  <a:srgbClr val="000000"/>
                </a:solidFill>
                <a:latin typeface="Arial" charset="0"/>
                <a:cs typeface="Arial" charset="0"/>
              </a:rPr>
              <a:t>	Proporční způsob </a:t>
            </a:r>
            <a:r>
              <a:rPr lang="cs-CZ" sz="1000" i="0" dirty="0" smtClean="0">
                <a:solidFill>
                  <a:srgbClr val="000000"/>
                </a:solidFill>
                <a:latin typeface="Arial" charset="0"/>
                <a:cs typeface="Arial" charset="0"/>
              </a:rPr>
              <a:t>výpočtu vychází z oficiálního závazku 13% OZE ve </a:t>
            </a:r>
            <a:r>
              <a:rPr lang="cs-CZ" sz="1000" i="0" dirty="0" smtClean="0">
                <a:solidFill>
                  <a:srgbClr val="000000"/>
                </a:solidFill>
                <a:latin typeface="Arial" charset="0"/>
                <a:cs typeface="Arial" charset="0"/>
              </a:rPr>
              <a:t>2020 </a:t>
            </a:r>
            <a:r>
              <a:rPr lang="cs-CZ" sz="1000" i="0" dirty="0" smtClean="0">
                <a:solidFill>
                  <a:srgbClr val="000000"/>
                </a:solidFill>
                <a:latin typeface="Arial" charset="0"/>
                <a:cs typeface="Arial" charset="0"/>
              </a:rPr>
              <a:t>v proporci s EU cílem 20% (tedy 1 </a:t>
            </a:r>
            <a:r>
              <a:rPr lang="cs-CZ" sz="1000" i="0" dirty="0" err="1" smtClean="0">
                <a:solidFill>
                  <a:srgbClr val="000000"/>
                </a:solidFill>
                <a:latin typeface="Arial" charset="0"/>
                <a:cs typeface="Arial" charset="0"/>
              </a:rPr>
              <a:t>p.p</a:t>
            </a:r>
            <a:r>
              <a:rPr lang="cs-CZ" sz="1000" i="0" dirty="0" smtClean="0">
                <a:solidFill>
                  <a:srgbClr val="000000"/>
                </a:solidFill>
                <a:latin typeface="Arial" charset="0"/>
                <a:cs typeface="Arial" charset="0"/>
              </a:rPr>
              <a:t>. evropského cíle odpovídá 0,65 	</a:t>
            </a:r>
            <a:r>
              <a:rPr lang="cs-CZ" sz="1000" i="0" dirty="0" err="1" smtClean="0">
                <a:solidFill>
                  <a:srgbClr val="000000"/>
                </a:solidFill>
                <a:latin typeface="Arial" charset="0"/>
                <a:cs typeface="Arial" charset="0"/>
              </a:rPr>
              <a:t>p.p</a:t>
            </a:r>
            <a:r>
              <a:rPr lang="cs-CZ" sz="1000" i="0" dirty="0" smtClean="0">
                <a:solidFill>
                  <a:srgbClr val="000000"/>
                </a:solidFill>
                <a:latin typeface="Arial" charset="0"/>
                <a:cs typeface="Arial" charset="0"/>
              </a:rPr>
              <a:t>. cíle pro ČR) a analogicky i pro sektor elektřiny</a:t>
            </a:r>
          </a:p>
          <a:p>
            <a:pPr marL="0" lvl="1" algn="l" defTabSz="895350" eaLnBrk="1" fontAlgn="auto" hangingPunct="1">
              <a:spcBef>
                <a:spcPts val="300"/>
              </a:spcBef>
              <a:spcAft>
                <a:spcPts val="0"/>
              </a:spcAft>
              <a:buClr>
                <a:srgbClr val="F24F00"/>
              </a:buClr>
              <a:buSzPct val="120000"/>
              <a:tabLst>
                <a:tab pos="179388" algn="l"/>
              </a:tabLst>
              <a:defRPr/>
            </a:pPr>
            <a:r>
              <a:rPr lang="cs-CZ" sz="1000" b="1" i="0" dirty="0" smtClean="0">
                <a:solidFill>
                  <a:srgbClr val="000000"/>
                </a:solidFill>
                <a:latin typeface="Arial" charset="0"/>
                <a:cs typeface="Arial" charset="0"/>
              </a:rPr>
              <a:t>	Přírůstkový způsob </a:t>
            </a:r>
            <a:r>
              <a:rPr lang="cs-CZ" sz="1000" i="0" dirty="0" smtClean="0">
                <a:solidFill>
                  <a:srgbClr val="000000"/>
                </a:solidFill>
                <a:latin typeface="Arial" charset="0"/>
                <a:cs typeface="Arial" charset="0"/>
              </a:rPr>
              <a:t>výpočtu </a:t>
            </a:r>
            <a:r>
              <a:rPr lang="cs-CZ" sz="1000" i="0" dirty="0">
                <a:solidFill>
                  <a:srgbClr val="000000"/>
                </a:solidFill>
                <a:latin typeface="Arial" charset="0"/>
                <a:cs typeface="Arial" charset="0"/>
              </a:rPr>
              <a:t>cíle vychází z aktuálního 2020 cíle pro OZE v elektřině (15,2%) a porovnává potřebu přírůstku OZE mezi 2020 a </a:t>
            </a:r>
            <a:r>
              <a:rPr lang="cs-CZ" sz="1000" i="0" dirty="0" smtClean="0">
                <a:solidFill>
                  <a:srgbClr val="000000"/>
                </a:solidFill>
                <a:latin typeface="Arial" charset="0"/>
                <a:cs typeface="Arial" charset="0"/>
              </a:rPr>
              <a:t>	2030 </a:t>
            </a:r>
            <a:r>
              <a:rPr lang="cs-CZ" sz="1000" i="0" dirty="0">
                <a:solidFill>
                  <a:srgbClr val="000000"/>
                </a:solidFill>
                <a:latin typeface="Arial" charset="0"/>
                <a:cs typeface="Arial" charset="0"/>
              </a:rPr>
              <a:t>na základě poměru přírůstků v aktuální dekádě (mezi 2010 a 2020)</a:t>
            </a:r>
            <a:endParaRPr lang="cs-CZ" sz="500" i="0" dirty="0">
              <a:solidFill>
                <a:srgbClr val="000000"/>
              </a:solidFill>
              <a:latin typeface="Arial" charset="0"/>
              <a:cs typeface="Arial" charset="0"/>
            </a:endParaRPr>
          </a:p>
        </p:txBody>
      </p:sp>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542" y="1776189"/>
            <a:ext cx="6089650"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9407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1"/>
          <p:cNvSpPr>
            <a:spLocks noGrp="1"/>
          </p:cNvSpPr>
          <p:nvPr>
            <p:ph type="title"/>
          </p:nvPr>
        </p:nvSpPr>
        <p:spPr>
          <a:xfrm>
            <a:off x="539552" y="166378"/>
            <a:ext cx="7272808" cy="1269578"/>
          </a:xfrm>
        </p:spPr>
        <p:txBody>
          <a:bodyPr/>
          <a:lstStyle/>
          <a:p>
            <a:r>
              <a:rPr lang="cs-CZ" dirty="0" smtClean="0"/>
              <a:t>Splnění závazků plynoucích z EED 2030  od členských států vyžaduje zásadní investice do úsporných opatření</a:t>
            </a:r>
            <a:endParaRPr lang="en-US"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4</a:t>
            </a:fld>
            <a:endParaRPr lang="cs-CZ"/>
          </a:p>
        </p:txBody>
      </p:sp>
      <p:sp>
        <p:nvSpPr>
          <p:cNvPr id="5" name="Text Box 3"/>
          <p:cNvSpPr txBox="1">
            <a:spLocks noChangeArrowheads="1"/>
          </p:cNvSpPr>
          <p:nvPr/>
        </p:nvSpPr>
        <p:spPr bwMode="auto">
          <a:xfrm>
            <a:off x="348638" y="1556792"/>
            <a:ext cx="8136904"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80361" tIns="40181" rIns="80361" bIns="40181"/>
          <a:lstStyle>
            <a:lvl1pPr defTabSz="652463">
              <a:defRPr sz="1400" b="1">
                <a:solidFill>
                  <a:schemeClr val="tx1"/>
                </a:solidFill>
                <a:latin typeface="Arial" charset="0"/>
              </a:defRPr>
            </a:lvl1pPr>
            <a:lvl2pPr marL="742950" indent="-285750" defTabSz="652463">
              <a:defRPr sz="1400" b="1">
                <a:solidFill>
                  <a:schemeClr val="tx1"/>
                </a:solidFill>
                <a:latin typeface="Arial" charset="0"/>
              </a:defRPr>
            </a:lvl2pPr>
            <a:lvl3pPr marL="1143000" indent="-228600" defTabSz="652463">
              <a:defRPr sz="1400" b="1">
                <a:solidFill>
                  <a:schemeClr val="tx1"/>
                </a:solidFill>
                <a:latin typeface="Arial" charset="0"/>
              </a:defRPr>
            </a:lvl3pPr>
            <a:lvl4pPr marL="1600200" indent="-228600" defTabSz="652463">
              <a:defRPr sz="1400" b="1">
                <a:solidFill>
                  <a:schemeClr val="tx1"/>
                </a:solidFill>
                <a:latin typeface="Arial" charset="0"/>
              </a:defRPr>
            </a:lvl4pPr>
            <a:lvl5pPr marL="2057400" indent="-228600" defTabSz="652463">
              <a:defRPr sz="1400" b="1">
                <a:solidFill>
                  <a:schemeClr val="tx1"/>
                </a:solidFill>
                <a:latin typeface="Arial" charset="0"/>
              </a:defRPr>
            </a:lvl5pPr>
            <a:lvl6pPr marL="25146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6pPr>
            <a:lvl7pPr marL="29718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7pPr>
            <a:lvl8pPr marL="34290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8pPr>
            <a:lvl9pPr marL="38862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9pPr>
          </a:lstStyle>
          <a:p>
            <a:pPr algn="l">
              <a:spcBef>
                <a:spcPct val="0"/>
              </a:spcBef>
              <a:buClr>
                <a:srgbClr val="F24F00"/>
              </a:buClr>
            </a:pPr>
            <a:r>
              <a:rPr lang="en-US" i="0" dirty="0" err="1" smtClean="0">
                <a:solidFill>
                  <a:srgbClr val="000000"/>
                </a:solidFill>
              </a:rPr>
              <a:t>Investi</a:t>
            </a:r>
            <a:r>
              <a:rPr lang="cs-CZ" i="0" dirty="0" smtClean="0">
                <a:solidFill>
                  <a:srgbClr val="000000"/>
                </a:solidFill>
              </a:rPr>
              <a:t>ční náklady potřebné pro dosažení závazků z EED 2030</a:t>
            </a:r>
            <a:r>
              <a:rPr lang="en-US" i="0" dirty="0" smtClean="0">
                <a:solidFill>
                  <a:srgbClr val="000000"/>
                </a:solidFill>
              </a:rPr>
              <a:t> </a:t>
            </a:r>
            <a:r>
              <a:rPr lang="en-US" b="0" i="0" dirty="0" smtClean="0">
                <a:solidFill>
                  <a:srgbClr val="000000"/>
                </a:solidFill>
              </a:rPr>
              <a:t>(3</a:t>
            </a:r>
            <a:r>
              <a:rPr lang="cs-CZ" b="0" i="0" dirty="0" smtClean="0">
                <a:solidFill>
                  <a:srgbClr val="000000"/>
                </a:solidFill>
              </a:rPr>
              <a:t>3</a:t>
            </a:r>
            <a:r>
              <a:rPr lang="en-US" b="0" i="0" dirty="0" smtClean="0">
                <a:solidFill>
                  <a:srgbClr val="000000"/>
                </a:solidFill>
              </a:rPr>
              <a:t>% </a:t>
            </a:r>
            <a:r>
              <a:rPr lang="cs-CZ" b="0" i="0" dirty="0" smtClean="0">
                <a:solidFill>
                  <a:srgbClr val="000000"/>
                </a:solidFill>
              </a:rPr>
              <a:t>pokles spotřeby konečné energie nebo 1,5% nových úsporných opatření ročně</a:t>
            </a:r>
            <a:r>
              <a:rPr lang="en-US" b="0" i="0" dirty="0" smtClean="0">
                <a:solidFill>
                  <a:srgbClr val="000000"/>
                </a:solidFill>
              </a:rPr>
              <a:t>)</a:t>
            </a:r>
          </a:p>
          <a:p>
            <a:pPr algn="l">
              <a:spcBef>
                <a:spcPct val="0"/>
              </a:spcBef>
              <a:buClr>
                <a:srgbClr val="F24F00"/>
              </a:buClr>
            </a:pPr>
            <a:r>
              <a:rPr lang="en-US" b="0" i="0" dirty="0" smtClean="0">
                <a:solidFill>
                  <a:srgbClr val="000000"/>
                </a:solidFill>
              </a:rPr>
              <a:t>% </a:t>
            </a:r>
            <a:r>
              <a:rPr lang="cs-CZ" b="0" i="0" dirty="0" smtClean="0">
                <a:solidFill>
                  <a:srgbClr val="000000"/>
                </a:solidFill>
              </a:rPr>
              <a:t>H</a:t>
            </a:r>
            <a:r>
              <a:rPr lang="en-US" b="0" i="0" dirty="0" smtClean="0">
                <a:solidFill>
                  <a:srgbClr val="000000"/>
                </a:solidFill>
              </a:rPr>
              <a:t>DP 201</a:t>
            </a:r>
            <a:r>
              <a:rPr lang="cs-CZ" b="0" i="0" dirty="0">
                <a:solidFill>
                  <a:srgbClr val="000000"/>
                </a:solidFill>
              </a:rPr>
              <a:t>7</a:t>
            </a:r>
            <a:endParaRPr lang="en-US" b="0" i="0" dirty="0" smtClean="0">
              <a:solidFill>
                <a:srgbClr val="000000"/>
              </a:solidFill>
            </a:endParaRPr>
          </a:p>
          <a:p>
            <a:pPr algn="l">
              <a:spcBef>
                <a:spcPct val="0"/>
              </a:spcBef>
              <a:buClr>
                <a:srgbClr val="F24F00"/>
              </a:buClr>
            </a:pPr>
            <a:endParaRPr lang="en-US" b="0" i="0" dirty="0">
              <a:solidFill>
                <a:srgbClr val="000000"/>
              </a:solidFill>
            </a:endParaRPr>
          </a:p>
        </p:txBody>
      </p:sp>
      <p:sp>
        <p:nvSpPr>
          <p:cNvPr id="8" name="Obdélník 7"/>
          <p:cNvSpPr/>
          <p:nvPr/>
        </p:nvSpPr>
        <p:spPr bwMode="auto">
          <a:xfrm>
            <a:off x="755576" y="4846280"/>
            <a:ext cx="432048" cy="161623"/>
          </a:xfrm>
          <a:prstGeom prst="rect">
            <a:avLst/>
          </a:prstGeom>
          <a:solidFill>
            <a:srgbClr val="92D050"/>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smtClean="0">
              <a:ln>
                <a:noFill/>
              </a:ln>
              <a:solidFill>
                <a:schemeClr val="tx1"/>
              </a:solidFill>
              <a:effectLst/>
              <a:latin typeface="Arial" pitchFamily="34" charset="0"/>
            </a:endParaRPr>
          </a:p>
        </p:txBody>
      </p:sp>
      <p:sp>
        <p:nvSpPr>
          <p:cNvPr id="9" name="Obdélník 8"/>
          <p:cNvSpPr/>
          <p:nvPr/>
        </p:nvSpPr>
        <p:spPr bwMode="auto">
          <a:xfrm>
            <a:off x="4368460" y="4848337"/>
            <a:ext cx="432048" cy="161623"/>
          </a:xfrm>
          <a:prstGeom prst="rect">
            <a:avLst/>
          </a:prstGeom>
          <a:solidFill>
            <a:srgbClr val="FFC000"/>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smtClean="0">
              <a:ln>
                <a:noFill/>
              </a:ln>
              <a:solidFill>
                <a:schemeClr val="tx1"/>
              </a:solidFill>
              <a:effectLst/>
              <a:latin typeface="Arial" pitchFamily="34" charset="0"/>
            </a:endParaRPr>
          </a:p>
        </p:txBody>
      </p:sp>
      <p:sp>
        <p:nvSpPr>
          <p:cNvPr id="10" name="TextovéPole 9"/>
          <p:cNvSpPr txBox="1"/>
          <p:nvPr/>
        </p:nvSpPr>
        <p:spPr>
          <a:xfrm>
            <a:off x="1475656" y="4771054"/>
            <a:ext cx="2808312" cy="312073"/>
          </a:xfrm>
          <a:prstGeom prst="rect">
            <a:avLst/>
          </a:prstGeom>
          <a:noFill/>
        </p:spPr>
        <p:txBody>
          <a:bodyPr wrap="square" rtlCol="0">
            <a:spAutoFit/>
          </a:bodyPr>
          <a:lstStyle/>
          <a:p>
            <a:pPr algn="l"/>
            <a:r>
              <a:rPr lang="cs-CZ" i="0" dirty="0" smtClean="0"/>
              <a:t>33% cíl </a:t>
            </a:r>
            <a:r>
              <a:rPr lang="en-US" i="0" dirty="0" smtClean="0"/>
              <a:t>&gt; </a:t>
            </a:r>
            <a:r>
              <a:rPr lang="cs-CZ" i="0" dirty="0"/>
              <a:t>1,5% ročních úspor </a:t>
            </a:r>
          </a:p>
        </p:txBody>
      </p:sp>
      <p:sp>
        <p:nvSpPr>
          <p:cNvPr id="11" name="TextovéPole 10"/>
          <p:cNvSpPr txBox="1"/>
          <p:nvPr/>
        </p:nvSpPr>
        <p:spPr>
          <a:xfrm>
            <a:off x="5088540" y="4773111"/>
            <a:ext cx="2939844" cy="312073"/>
          </a:xfrm>
          <a:prstGeom prst="rect">
            <a:avLst/>
          </a:prstGeom>
          <a:noFill/>
        </p:spPr>
        <p:txBody>
          <a:bodyPr wrap="square" rtlCol="0">
            <a:spAutoFit/>
          </a:bodyPr>
          <a:lstStyle/>
          <a:p>
            <a:pPr algn="l"/>
            <a:r>
              <a:rPr lang="cs-CZ" i="0" dirty="0" smtClean="0"/>
              <a:t>1,5% ročních úspor</a:t>
            </a:r>
            <a:r>
              <a:rPr lang="en-US" i="0" dirty="0" smtClean="0"/>
              <a:t> &gt; </a:t>
            </a:r>
            <a:r>
              <a:rPr lang="cs-CZ" i="0" dirty="0" smtClean="0"/>
              <a:t>33% cíl</a:t>
            </a:r>
            <a:endParaRPr lang="cs-CZ" i="0" dirty="0"/>
          </a:p>
        </p:txBody>
      </p:sp>
      <p:sp>
        <p:nvSpPr>
          <p:cNvPr id="16" name="TextovéPole 15"/>
          <p:cNvSpPr txBox="1"/>
          <p:nvPr/>
        </p:nvSpPr>
        <p:spPr>
          <a:xfrm>
            <a:off x="434623" y="6021288"/>
            <a:ext cx="8561178" cy="577081"/>
          </a:xfrm>
          <a:prstGeom prst="rect">
            <a:avLst/>
          </a:prstGeom>
          <a:noFill/>
        </p:spPr>
        <p:txBody>
          <a:bodyPr wrap="square" rtlCol="0">
            <a:spAutoFit/>
          </a:bodyPr>
          <a:lstStyle/>
          <a:p>
            <a:pPr algn="l">
              <a:spcBef>
                <a:spcPts val="0"/>
              </a:spcBef>
            </a:pPr>
            <a:r>
              <a:rPr lang="en-US" sz="1050" i="0" dirty="0" smtClean="0"/>
              <a:t>* </a:t>
            </a:r>
            <a:r>
              <a:rPr lang="cs-CZ" sz="1050" i="0" dirty="0" smtClean="0"/>
              <a:t>Založeno na odhadech měrných nákladů na energetickou účinnost od EK</a:t>
            </a:r>
            <a:r>
              <a:rPr lang="en-US" sz="1050" i="0" dirty="0" smtClean="0"/>
              <a:t> (ta</a:t>
            </a:r>
            <a:r>
              <a:rPr lang="cs-CZ" sz="1050" i="0" dirty="0" smtClean="0"/>
              <a:t>bulka</a:t>
            </a:r>
            <a:r>
              <a:rPr lang="en-US" sz="1050" i="0" dirty="0" smtClean="0"/>
              <a:t> 12, IA </a:t>
            </a:r>
            <a:r>
              <a:rPr lang="cs-CZ" sz="1050" i="0" dirty="0" smtClean="0"/>
              <a:t>přílohy</a:t>
            </a:r>
            <a:r>
              <a:rPr lang="en-US" sz="1050" i="0" dirty="0" smtClean="0"/>
              <a:t> </a:t>
            </a:r>
            <a:r>
              <a:rPr lang="cs-CZ" sz="1050" i="0" dirty="0" err="1" smtClean="0"/>
              <a:t>str</a:t>
            </a:r>
            <a:r>
              <a:rPr lang="en-US" sz="1050" i="0" dirty="0" smtClean="0"/>
              <a:t>. 159)</a:t>
            </a:r>
            <a:r>
              <a:rPr lang="cs-CZ" sz="1050" i="0" dirty="0" smtClean="0"/>
              <a:t>.</a:t>
            </a:r>
            <a:r>
              <a:rPr lang="en-US" sz="1050" i="0" dirty="0" smtClean="0"/>
              <a:t> </a:t>
            </a:r>
            <a:endParaRPr lang="cs-CZ" sz="1050" i="0" dirty="0" smtClean="0"/>
          </a:p>
          <a:p>
            <a:pPr algn="l">
              <a:spcBef>
                <a:spcPts val="0"/>
              </a:spcBef>
            </a:pPr>
            <a:r>
              <a:rPr lang="cs-CZ" sz="1050" i="0" dirty="0"/>
              <a:t> </a:t>
            </a:r>
            <a:r>
              <a:rPr lang="cs-CZ" sz="1050" i="0" dirty="0" smtClean="0"/>
              <a:t> Průměr</a:t>
            </a:r>
            <a:r>
              <a:rPr lang="en-US" sz="1050" i="0" dirty="0" smtClean="0"/>
              <a:t> (5</a:t>
            </a:r>
            <a:r>
              <a:rPr lang="cs-CZ" sz="1050" i="0" dirty="0" smtClean="0"/>
              <a:t> </a:t>
            </a:r>
            <a:r>
              <a:rPr lang="en-US" sz="1050" i="0" dirty="0" err="1" smtClean="0"/>
              <a:t>studi</a:t>
            </a:r>
            <a:r>
              <a:rPr lang="cs-CZ" sz="1050" i="0" dirty="0" smtClean="0"/>
              <a:t>í)</a:t>
            </a:r>
            <a:r>
              <a:rPr lang="en-US" sz="1050" i="0" dirty="0" smtClean="0"/>
              <a:t>: </a:t>
            </a:r>
            <a:r>
              <a:rPr lang="cs-CZ" sz="1050" i="0" dirty="0" smtClean="0"/>
              <a:t>3</a:t>
            </a:r>
            <a:r>
              <a:rPr lang="en-US" sz="1050" i="0" dirty="0" smtClean="0"/>
              <a:t>64 M EUR/PJ</a:t>
            </a:r>
            <a:r>
              <a:rPr lang="cs-CZ" sz="1050" i="0" dirty="0" smtClean="0"/>
              <a:t>, minimum</a:t>
            </a:r>
            <a:r>
              <a:rPr lang="en-US" sz="1050" i="0" dirty="0" smtClean="0"/>
              <a:t>:</a:t>
            </a:r>
            <a:r>
              <a:rPr lang="cs-CZ" sz="1050" i="0" dirty="0" smtClean="0"/>
              <a:t> </a:t>
            </a:r>
            <a:r>
              <a:rPr lang="en-US" sz="1050" i="0" dirty="0" smtClean="0"/>
              <a:t>127 M EUR/PJ</a:t>
            </a:r>
            <a:r>
              <a:rPr lang="cs-CZ" sz="1050" i="0" dirty="0" smtClean="0"/>
              <a:t>, maximum</a:t>
            </a:r>
            <a:r>
              <a:rPr lang="en-US" sz="1050" i="0" dirty="0" smtClean="0"/>
              <a:t>:</a:t>
            </a:r>
            <a:r>
              <a:rPr lang="cs-CZ" sz="1050" i="0" dirty="0" smtClean="0"/>
              <a:t> </a:t>
            </a:r>
            <a:r>
              <a:rPr lang="en-US" sz="1050" i="0" dirty="0" smtClean="0"/>
              <a:t>564 M EUR/PJ</a:t>
            </a:r>
          </a:p>
          <a:p>
            <a:pPr algn="l">
              <a:spcBef>
                <a:spcPts val="0"/>
              </a:spcBef>
            </a:pPr>
            <a:r>
              <a:rPr lang="en-US" sz="1050" i="0" dirty="0" smtClean="0"/>
              <a:t>  </a:t>
            </a:r>
            <a:r>
              <a:rPr lang="cs-CZ" sz="1050" i="0" dirty="0" smtClean="0"/>
              <a:t>Pozn.: </a:t>
            </a:r>
            <a:r>
              <a:rPr lang="en-US" sz="1050" i="0" dirty="0" smtClean="0"/>
              <a:t>E</a:t>
            </a:r>
            <a:r>
              <a:rPr lang="cs-CZ" sz="1050" i="0" dirty="0" smtClean="0"/>
              <a:t>K odhaduje dodatečné náklady na zvýšení cíle z 27% na 30% na </a:t>
            </a:r>
            <a:r>
              <a:rPr lang="en-US" sz="1050" i="0" dirty="0"/>
              <a:t>€</a:t>
            </a:r>
            <a:r>
              <a:rPr lang="en-US" sz="1050" i="0" dirty="0" smtClean="0"/>
              <a:t>78</a:t>
            </a:r>
            <a:r>
              <a:rPr lang="cs-CZ" sz="1050" i="0" dirty="0" smtClean="0"/>
              <a:t> mld. </a:t>
            </a:r>
            <a:r>
              <a:rPr lang="cs-CZ" sz="1050" i="0" dirty="0"/>
              <a:t>r</a:t>
            </a:r>
            <a:r>
              <a:rPr lang="cs-CZ" sz="1050" i="0" dirty="0" smtClean="0"/>
              <a:t>očně (IA str. 65) což znamená </a:t>
            </a:r>
            <a:r>
              <a:rPr lang="en-US" sz="1050" i="0" dirty="0" smtClean="0"/>
              <a:t>440</a:t>
            </a:r>
            <a:r>
              <a:rPr lang="cs-CZ" sz="1050" i="0" dirty="0" smtClean="0"/>
              <a:t> </a:t>
            </a:r>
            <a:r>
              <a:rPr lang="en-US" sz="1050" i="0" dirty="0" smtClean="0"/>
              <a:t>M</a:t>
            </a:r>
            <a:r>
              <a:rPr lang="cs-CZ" sz="1050" i="0" dirty="0" smtClean="0"/>
              <a:t> </a:t>
            </a:r>
            <a:r>
              <a:rPr lang="en-US" sz="1050" i="0" dirty="0" smtClean="0"/>
              <a:t>EUR/PJ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867" y="2682822"/>
            <a:ext cx="8571677"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délník 1"/>
          <p:cNvSpPr/>
          <p:nvPr/>
        </p:nvSpPr>
        <p:spPr>
          <a:xfrm>
            <a:off x="401557" y="5282624"/>
            <a:ext cx="8706947" cy="523220"/>
          </a:xfrm>
          <a:prstGeom prst="rect">
            <a:avLst/>
          </a:prstGeom>
        </p:spPr>
        <p:txBody>
          <a:bodyPr wrap="square">
            <a:spAutoFit/>
          </a:bodyPr>
          <a:lstStyle/>
          <a:p>
            <a:pPr marL="179388" lvl="1" indent="-179388" algn="l" defTabSz="895350">
              <a:spcBef>
                <a:spcPts val="600"/>
              </a:spcBef>
              <a:buClr>
                <a:srgbClr val="F24F00"/>
              </a:buClr>
              <a:buSzPct val="120000"/>
              <a:buFont typeface="Wingdings" pitchFamily="2" charset="2"/>
              <a:buChar char="§"/>
              <a:tabLst>
                <a:tab pos="179388" algn="l"/>
              </a:tabLst>
              <a:defRPr/>
            </a:pPr>
            <a:r>
              <a:rPr lang="cs-CZ" sz="1400" i="0" dirty="0" smtClean="0">
                <a:latin typeface="Arial" charset="0"/>
                <a:cs typeface="Arial" charset="0"/>
              </a:rPr>
              <a:t>EK odhaduje průměrný náklad na uspořený PJ okolo 10 </a:t>
            </a:r>
            <a:r>
              <a:rPr lang="cs-CZ" sz="1400" i="0" dirty="0" err="1" smtClean="0">
                <a:latin typeface="Arial" charset="0"/>
                <a:cs typeface="Arial" charset="0"/>
              </a:rPr>
              <a:t>mld</a:t>
            </a:r>
            <a:r>
              <a:rPr lang="cs-CZ" sz="1400" i="0" dirty="0" smtClean="0">
                <a:latin typeface="Arial" charset="0"/>
                <a:cs typeface="Arial" charset="0"/>
              </a:rPr>
              <a:t> EUR, což už je dnes dražší i v porovnání s náklady na nové OZE (aukce na vítr a PV v Německu vychází po přepočtu na 25 let mezi 6-10 </a:t>
            </a:r>
            <a:r>
              <a:rPr lang="cs-CZ" sz="1400" i="0" dirty="0" err="1" smtClean="0">
                <a:latin typeface="Arial" charset="0"/>
                <a:cs typeface="Arial" charset="0"/>
              </a:rPr>
              <a:t>mld</a:t>
            </a:r>
            <a:r>
              <a:rPr lang="cs-CZ" sz="1400" i="0" dirty="0" smtClean="0">
                <a:latin typeface="Arial" charset="0"/>
                <a:cs typeface="Arial" charset="0"/>
              </a:rPr>
              <a:t> na PJ)</a:t>
            </a:r>
            <a:endParaRPr lang="en-US" sz="1400" i="0" dirty="0">
              <a:latin typeface="Arial" charset="0"/>
              <a:cs typeface="Arial" charset="0"/>
            </a:endParaRPr>
          </a:p>
        </p:txBody>
      </p:sp>
    </p:spTree>
    <p:extLst>
      <p:ext uri="{BB962C8B-B14F-4D97-AF65-F5344CB8AC3E}">
        <p14:creationId xmlns:p14="http://schemas.microsoft.com/office/powerpoint/2010/main" val="3308470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číslo snímku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400" b="1">
                <a:solidFill>
                  <a:schemeClr val="tx1"/>
                </a:solidFill>
                <a:latin typeface="Arial" pitchFamily="34" charset="0"/>
              </a:defRPr>
            </a:lvl1pPr>
            <a:lvl2pPr marL="742950" indent="-285750" defTabSz="912813">
              <a:defRPr sz="1400" b="1">
                <a:solidFill>
                  <a:schemeClr val="tx1"/>
                </a:solidFill>
                <a:latin typeface="Arial" pitchFamily="34" charset="0"/>
              </a:defRPr>
            </a:lvl2pPr>
            <a:lvl3pPr marL="1143000" indent="-228600" defTabSz="912813">
              <a:defRPr sz="1400" b="1">
                <a:solidFill>
                  <a:schemeClr val="tx1"/>
                </a:solidFill>
                <a:latin typeface="Arial" pitchFamily="34" charset="0"/>
              </a:defRPr>
            </a:lvl3pPr>
            <a:lvl4pPr marL="1600200" indent="-228600" defTabSz="912813">
              <a:defRPr sz="1400" b="1">
                <a:solidFill>
                  <a:schemeClr val="tx1"/>
                </a:solidFill>
                <a:latin typeface="Arial" pitchFamily="34" charset="0"/>
              </a:defRPr>
            </a:lvl4pPr>
            <a:lvl5pPr marL="2057400" indent="-228600" defTabSz="912813">
              <a:defRPr sz="1400" b="1">
                <a:solidFill>
                  <a:schemeClr val="tx1"/>
                </a:solidFill>
                <a:latin typeface="Arial" pitchFamily="34" charset="0"/>
              </a:defRPr>
            </a:lvl5pPr>
            <a:lvl6pPr marL="2514600" indent="-228600" algn="ctr" defTabSz="912813" eaLnBrk="0" fontAlgn="base" hangingPunct="0">
              <a:spcBef>
                <a:spcPct val="50000"/>
              </a:spcBef>
              <a:spcAft>
                <a:spcPct val="0"/>
              </a:spcAft>
              <a:buClr>
                <a:schemeClr val="accent2"/>
              </a:buClr>
              <a:buFont typeface="Wingdings" pitchFamily="2" charset="2"/>
              <a:defRPr sz="1400" b="1">
                <a:solidFill>
                  <a:schemeClr val="tx1"/>
                </a:solidFill>
                <a:latin typeface="Arial" pitchFamily="34" charset="0"/>
              </a:defRPr>
            </a:lvl6pPr>
            <a:lvl7pPr marL="2971800" indent="-228600" algn="ctr" defTabSz="912813" eaLnBrk="0" fontAlgn="base" hangingPunct="0">
              <a:spcBef>
                <a:spcPct val="50000"/>
              </a:spcBef>
              <a:spcAft>
                <a:spcPct val="0"/>
              </a:spcAft>
              <a:buClr>
                <a:schemeClr val="accent2"/>
              </a:buClr>
              <a:buFont typeface="Wingdings" pitchFamily="2" charset="2"/>
              <a:defRPr sz="1400" b="1">
                <a:solidFill>
                  <a:schemeClr val="tx1"/>
                </a:solidFill>
                <a:latin typeface="Arial" pitchFamily="34" charset="0"/>
              </a:defRPr>
            </a:lvl7pPr>
            <a:lvl8pPr marL="3429000" indent="-228600" algn="ctr" defTabSz="912813" eaLnBrk="0" fontAlgn="base" hangingPunct="0">
              <a:spcBef>
                <a:spcPct val="50000"/>
              </a:spcBef>
              <a:spcAft>
                <a:spcPct val="0"/>
              </a:spcAft>
              <a:buClr>
                <a:schemeClr val="accent2"/>
              </a:buClr>
              <a:buFont typeface="Wingdings" pitchFamily="2" charset="2"/>
              <a:defRPr sz="1400" b="1">
                <a:solidFill>
                  <a:schemeClr val="tx1"/>
                </a:solidFill>
                <a:latin typeface="Arial" pitchFamily="34" charset="0"/>
              </a:defRPr>
            </a:lvl8pPr>
            <a:lvl9pPr marL="3886200" indent="-228600" algn="ctr" defTabSz="912813" eaLnBrk="0" fontAlgn="base" hangingPunct="0">
              <a:spcBef>
                <a:spcPct val="50000"/>
              </a:spcBef>
              <a:spcAft>
                <a:spcPct val="0"/>
              </a:spcAft>
              <a:buClr>
                <a:schemeClr val="accent2"/>
              </a:buClr>
              <a:buFont typeface="Wingdings" pitchFamily="2" charset="2"/>
              <a:defRPr sz="1400" b="1">
                <a:solidFill>
                  <a:schemeClr val="tx1"/>
                </a:solidFill>
                <a:latin typeface="Arial" pitchFamily="34" charset="0"/>
              </a:defRPr>
            </a:lvl9pPr>
          </a:lstStyle>
          <a:p>
            <a:fld id="{7547C6FB-4A62-499B-BEE2-A7EBBD078785}" type="slidenum">
              <a:rPr lang="cs-CZ" altLang="cs-CZ" sz="1000" b="0">
                <a:solidFill>
                  <a:srgbClr val="FFFFFF"/>
                </a:solidFill>
                <a:latin typeface="Arial CE"/>
              </a:rPr>
              <a:pPr/>
              <a:t>5</a:t>
            </a:fld>
            <a:endParaRPr lang="cs-CZ" altLang="cs-CZ" sz="1000" b="0">
              <a:solidFill>
                <a:srgbClr val="FFFFFF"/>
              </a:solidFill>
              <a:latin typeface="Arial CE"/>
            </a:endParaRPr>
          </a:p>
        </p:txBody>
      </p:sp>
      <p:sp>
        <p:nvSpPr>
          <p:cNvPr id="6148" name="Rectangle 3"/>
          <p:cNvSpPr>
            <a:spLocks noGrp="1" noChangeArrowheads="1"/>
          </p:cNvSpPr>
          <p:nvPr>
            <p:ph type="body" idx="1"/>
          </p:nvPr>
        </p:nvSpPr>
        <p:spPr>
          <a:xfrm>
            <a:off x="495300" y="2346325"/>
            <a:ext cx="7642225" cy="3314700"/>
          </a:xfrm>
        </p:spPr>
        <p:txBody>
          <a:bodyPr/>
          <a:lstStyle/>
          <a:p>
            <a:pPr marL="0" indent="0" eaLnBrk="1" hangingPunct="1">
              <a:buFontTx/>
              <a:buChar char="•"/>
            </a:pPr>
            <a:endParaRPr lang="cs-CZ" altLang="cs-CZ" b="1" dirty="0" smtClean="0"/>
          </a:p>
          <a:p>
            <a:pPr marL="0" indent="0" eaLnBrk="1" hangingPunct="1"/>
            <a:endParaRPr lang="cs-CZ" altLang="cs-CZ" b="1" dirty="0" smtClean="0"/>
          </a:p>
        </p:txBody>
      </p:sp>
      <p:sp>
        <p:nvSpPr>
          <p:cNvPr id="6150" name="Rectangle 6"/>
          <p:cNvSpPr>
            <a:spLocks noChangeArrowheads="1"/>
          </p:cNvSpPr>
          <p:nvPr/>
        </p:nvSpPr>
        <p:spPr bwMode="auto">
          <a:xfrm>
            <a:off x="1498600" y="568325"/>
            <a:ext cx="69738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lvl1pPr algn="l" defTabSz="912813">
              <a:spcBef>
                <a:spcPct val="0"/>
              </a:spcBef>
              <a:defRPr sz="2000">
                <a:solidFill>
                  <a:schemeClr val="bg1"/>
                </a:solidFill>
                <a:latin typeface="Futura CEZ Medium" pitchFamily="2" charset="0"/>
              </a:defRPr>
            </a:lvl1pPr>
            <a:lvl2pPr algn="l" defTabSz="912813">
              <a:spcBef>
                <a:spcPct val="0"/>
              </a:spcBef>
              <a:defRPr sz="2000">
                <a:solidFill>
                  <a:schemeClr val="bg1"/>
                </a:solidFill>
                <a:latin typeface="Futura CEZ Medium" pitchFamily="2" charset="0"/>
              </a:defRPr>
            </a:lvl2pPr>
            <a:lvl3pPr algn="l" defTabSz="912813">
              <a:spcBef>
                <a:spcPct val="0"/>
              </a:spcBef>
              <a:defRPr sz="2000">
                <a:solidFill>
                  <a:schemeClr val="bg1"/>
                </a:solidFill>
                <a:latin typeface="Futura CEZ Medium" pitchFamily="2" charset="0"/>
              </a:defRPr>
            </a:lvl3pPr>
            <a:lvl4pPr algn="l" defTabSz="912813">
              <a:spcBef>
                <a:spcPct val="0"/>
              </a:spcBef>
              <a:defRPr sz="2000">
                <a:solidFill>
                  <a:schemeClr val="bg1"/>
                </a:solidFill>
                <a:latin typeface="Futura CEZ Medium" pitchFamily="2" charset="0"/>
              </a:defRPr>
            </a:lvl4pPr>
            <a:lvl5pPr algn="l" defTabSz="912813">
              <a:spcBef>
                <a:spcPct val="0"/>
              </a:spcBef>
              <a:defRPr sz="2000">
                <a:solidFill>
                  <a:schemeClr val="bg1"/>
                </a:solidFill>
                <a:latin typeface="Futura CEZ Medium" pitchFamily="2" charset="0"/>
              </a:defRPr>
            </a:lvl5pPr>
            <a:lvl6pPr marL="457200" defTabSz="912813" eaLnBrk="0" fontAlgn="base" hangingPunct="0">
              <a:spcBef>
                <a:spcPct val="0"/>
              </a:spcBef>
              <a:spcAft>
                <a:spcPct val="0"/>
              </a:spcAft>
              <a:defRPr sz="2000">
                <a:solidFill>
                  <a:schemeClr val="bg1"/>
                </a:solidFill>
                <a:latin typeface="Futura CEZ Medium" pitchFamily="2" charset="0"/>
              </a:defRPr>
            </a:lvl6pPr>
            <a:lvl7pPr marL="914400" defTabSz="912813" eaLnBrk="0" fontAlgn="base" hangingPunct="0">
              <a:spcBef>
                <a:spcPct val="0"/>
              </a:spcBef>
              <a:spcAft>
                <a:spcPct val="0"/>
              </a:spcAft>
              <a:defRPr sz="2000">
                <a:solidFill>
                  <a:schemeClr val="bg1"/>
                </a:solidFill>
                <a:latin typeface="Futura CEZ Medium" pitchFamily="2" charset="0"/>
              </a:defRPr>
            </a:lvl7pPr>
            <a:lvl8pPr marL="1371600" defTabSz="912813" eaLnBrk="0" fontAlgn="base" hangingPunct="0">
              <a:spcBef>
                <a:spcPct val="0"/>
              </a:spcBef>
              <a:spcAft>
                <a:spcPct val="0"/>
              </a:spcAft>
              <a:defRPr sz="2000">
                <a:solidFill>
                  <a:schemeClr val="bg1"/>
                </a:solidFill>
                <a:latin typeface="Futura CEZ Medium" pitchFamily="2" charset="0"/>
              </a:defRPr>
            </a:lvl8pPr>
            <a:lvl9pPr marL="1828800" defTabSz="912813" eaLnBrk="0" fontAlgn="base" hangingPunct="0">
              <a:spcBef>
                <a:spcPct val="0"/>
              </a:spcBef>
              <a:spcAft>
                <a:spcPct val="0"/>
              </a:spcAft>
              <a:defRPr sz="2000">
                <a:solidFill>
                  <a:schemeClr val="bg1"/>
                </a:solidFill>
                <a:latin typeface="Futura CEZ Medium" pitchFamily="2" charset="0"/>
              </a:defRPr>
            </a:lvl9pPr>
          </a:lstStyle>
          <a:p>
            <a:pPr>
              <a:buClrTx/>
              <a:buFontTx/>
              <a:buNone/>
            </a:pPr>
            <a:r>
              <a:rPr lang="cs-CZ" altLang="cs-CZ">
                <a:solidFill>
                  <a:srgbClr val="FFFFFF"/>
                </a:solidFill>
              </a:rPr>
              <a:t>AGENDA</a:t>
            </a:r>
          </a:p>
        </p:txBody>
      </p:sp>
      <p:sp>
        <p:nvSpPr>
          <p:cNvPr id="5" name="Rectangle 2"/>
          <p:cNvSpPr>
            <a:spLocks noGrp="1" noChangeArrowheads="1"/>
          </p:cNvSpPr>
          <p:nvPr>
            <p:ph type="title"/>
          </p:nvPr>
        </p:nvSpPr>
        <p:spPr>
          <a:xfrm>
            <a:off x="514350" y="415925"/>
            <a:ext cx="7387872" cy="391389"/>
          </a:xfrm>
        </p:spPr>
        <p:txBody>
          <a:bodyPr/>
          <a:lstStyle/>
          <a:p>
            <a:endParaRPr lang="cs-CZ" alt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732"/>
            <a:ext cx="8640959" cy="64146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6629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kt 15" hidden="1"/>
          <p:cNvGraphicFramePr>
            <a:graphicFrameLocks noChangeAspect="1"/>
          </p:cNvGraphicFramePr>
          <p:nvPr>
            <p:custDataLst>
              <p:tags r:id="rId2"/>
            </p:custDataLst>
            <p:extLst>
              <p:ext uri="{D42A27DB-BD31-4B8C-83A1-F6EECF244321}">
                <p14:modId xmlns:p14="http://schemas.microsoft.com/office/powerpoint/2010/main" val="189861259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24" name="think-cell Slide" r:id="rId15" imgW="270" imgH="270" progId="TCLayout.ActiveDocument.1">
                  <p:embed/>
                </p:oleObj>
              </mc:Choice>
              <mc:Fallback>
                <p:oleObj name="think-cell Slide" r:id="rId15" imgW="270" imgH="270" progId="TCLayout.ActiveDocument.1">
                  <p:embed/>
                  <p:pic>
                    <p:nvPicPr>
                      <p:cNvPr id="0" name=""/>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11" name="Obdélník 10" hidden="1"/>
          <p:cNvSpPr/>
          <p:nvPr>
            <p:custDataLst>
              <p:tags r:id="rId3"/>
            </p:custDataLst>
          </p:nvPr>
        </p:nvSpPr>
        <p:spPr bwMode="auto">
          <a:xfrm>
            <a:off x="0" y="0"/>
            <a:ext cx="158750" cy="158750"/>
          </a:xfrm>
          <a:prstGeom prst="rect">
            <a:avLst/>
          </a:prstGeom>
          <a:solidFill>
            <a:schemeClr val="accent1"/>
          </a:solidFill>
          <a:ln w="12700" cap="flat" cmpd="sng" algn="ctr">
            <a:noFill/>
            <a:prstDash val="solid"/>
            <a:round/>
            <a:headEnd type="none" w="med" len="med"/>
            <a:tailEnd type="none" w="med" len="med"/>
          </a:ln>
          <a:effectLst/>
        </p:spPr>
        <p:txBody>
          <a:bodyPr vert="horz" wrap="none" lIns="0" tIns="0" rIns="0" bIns="0" numCol="1" spcCol="0" rtlCol="0" anchor="ctr" anchorCtr="0" compatLnSpc="1">
            <a:prstTxWarp prst="textNoShape">
              <a:avLst/>
            </a:prstTxWarp>
            <a:noAutofit/>
          </a:bodyPr>
          <a:lstStyle/>
          <a:p>
            <a:pPr defTabSz="652463">
              <a:spcBef>
                <a:spcPct val="0"/>
              </a:spcBef>
              <a:buClr>
                <a:srgbClr val="F24F00"/>
              </a:buClr>
            </a:pPr>
            <a:endParaRPr lang="cs-CZ" sz="1400" b="1" i="0" dirty="0" smtClean="0">
              <a:solidFill>
                <a:srgbClr val="000000"/>
              </a:solidFill>
              <a:latin typeface="Arial CE"/>
              <a:cs typeface="Arial CE"/>
              <a:sym typeface="+mn-lt"/>
            </a:endParaRPr>
          </a:p>
        </p:txBody>
      </p:sp>
      <p:sp>
        <p:nvSpPr>
          <p:cNvPr id="2" name="Nadpis 1"/>
          <p:cNvSpPr>
            <a:spLocks noGrp="1"/>
          </p:cNvSpPr>
          <p:nvPr>
            <p:ph type="title"/>
          </p:nvPr>
        </p:nvSpPr>
        <p:spPr>
          <a:xfrm>
            <a:off x="539552" y="158749"/>
            <a:ext cx="6876000" cy="1269578"/>
          </a:xfrm>
        </p:spPr>
        <p:txBody>
          <a:bodyPr/>
          <a:lstStyle/>
          <a:p>
            <a:r>
              <a:rPr lang="cs-CZ" dirty="0" smtClean="0">
                <a:cs typeface="Arial" panose="020B0604020202020204" pitchFamily="34" charset="0"/>
              </a:rPr>
              <a:t>Kumulovaný Dopad navýšení </a:t>
            </a:r>
            <a:r>
              <a:rPr lang="cs-CZ" dirty="0" err="1" smtClean="0">
                <a:cs typeface="Arial" panose="020B0604020202020204" pitchFamily="34" charset="0"/>
              </a:rPr>
              <a:t>oze</a:t>
            </a:r>
            <a:r>
              <a:rPr lang="cs-CZ" dirty="0" smtClean="0">
                <a:cs typeface="Arial" panose="020B0604020202020204" pitchFamily="34" charset="0"/>
              </a:rPr>
              <a:t> a </a:t>
            </a:r>
            <a:r>
              <a:rPr lang="cs-CZ" dirty="0" err="1" smtClean="0">
                <a:cs typeface="Arial" panose="020B0604020202020204" pitchFamily="34" charset="0"/>
              </a:rPr>
              <a:t>ee</a:t>
            </a:r>
            <a:r>
              <a:rPr lang="cs-CZ" dirty="0" smtClean="0">
                <a:cs typeface="Arial" panose="020B0604020202020204" pitchFamily="34" charset="0"/>
              </a:rPr>
              <a:t> cíle v příští dekádě je ekvivalentní takřka dvěma letům </a:t>
            </a:r>
            <a:r>
              <a:rPr lang="cs-CZ" dirty="0" err="1" smtClean="0">
                <a:cs typeface="Arial" panose="020B0604020202020204" pitchFamily="34" charset="0"/>
              </a:rPr>
              <a:t>eu</a:t>
            </a:r>
            <a:r>
              <a:rPr lang="cs-CZ" dirty="0" smtClean="0">
                <a:cs typeface="Arial" panose="020B0604020202020204" pitchFamily="34" charset="0"/>
              </a:rPr>
              <a:t> </a:t>
            </a:r>
            <a:r>
              <a:rPr lang="cs-CZ" dirty="0" err="1" smtClean="0">
                <a:cs typeface="Arial" panose="020B0604020202020204" pitchFamily="34" charset="0"/>
              </a:rPr>
              <a:t>ets</a:t>
            </a:r>
            <a:r>
              <a:rPr lang="cs-CZ" dirty="0" smtClean="0">
                <a:cs typeface="Arial" panose="020B0604020202020204" pitchFamily="34" charset="0"/>
              </a:rPr>
              <a:t> emisí</a:t>
            </a:r>
            <a:endParaRPr lang="en-US" noProof="0" dirty="0"/>
          </a:p>
        </p:txBody>
      </p:sp>
      <p:sp>
        <p:nvSpPr>
          <p:cNvPr id="4" name="Zástupný symbol pro číslo snímku 3"/>
          <p:cNvSpPr>
            <a:spLocks noGrp="1"/>
          </p:cNvSpPr>
          <p:nvPr>
            <p:ph type="sldNum" sz="quarter" idx="10"/>
          </p:nvPr>
        </p:nvSpPr>
        <p:spPr/>
        <p:txBody>
          <a:bodyPr/>
          <a:lstStyle/>
          <a:p>
            <a:fld id="{3161D317-6A0A-4553-A7BC-2945DED7A6A1}" type="slidenum">
              <a:rPr lang="cs-CZ" smtClean="0">
                <a:solidFill>
                  <a:srgbClr val="FFFFFF"/>
                </a:solidFill>
              </a:rPr>
              <a:pPr/>
              <a:t>6</a:t>
            </a:fld>
            <a:endParaRPr lang="cs-CZ" dirty="0">
              <a:solidFill>
                <a:srgbClr val="FFFFFF"/>
              </a:solidFill>
            </a:endParaRPr>
          </a:p>
        </p:txBody>
      </p:sp>
      <p:sp>
        <p:nvSpPr>
          <p:cNvPr id="6" name="Text Box 3"/>
          <p:cNvSpPr txBox="1">
            <a:spLocks noChangeArrowheads="1"/>
          </p:cNvSpPr>
          <p:nvPr/>
        </p:nvSpPr>
        <p:spPr bwMode="auto">
          <a:xfrm>
            <a:off x="755576" y="1556792"/>
            <a:ext cx="5832648" cy="507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80361" tIns="40181" rIns="80361" bIns="40181"/>
          <a:lstStyle>
            <a:lvl1pPr defTabSz="652463">
              <a:defRPr sz="1400" b="1">
                <a:solidFill>
                  <a:schemeClr val="tx1"/>
                </a:solidFill>
                <a:latin typeface="Arial" charset="0"/>
              </a:defRPr>
            </a:lvl1pPr>
            <a:lvl2pPr marL="742950" indent="-285750" defTabSz="652463">
              <a:defRPr sz="1400" b="1">
                <a:solidFill>
                  <a:schemeClr val="tx1"/>
                </a:solidFill>
                <a:latin typeface="Arial" charset="0"/>
              </a:defRPr>
            </a:lvl2pPr>
            <a:lvl3pPr marL="1143000" indent="-228600" defTabSz="652463">
              <a:defRPr sz="1400" b="1">
                <a:solidFill>
                  <a:schemeClr val="tx1"/>
                </a:solidFill>
                <a:latin typeface="Arial" charset="0"/>
              </a:defRPr>
            </a:lvl3pPr>
            <a:lvl4pPr marL="1600200" indent="-228600" defTabSz="652463">
              <a:defRPr sz="1400" b="1">
                <a:solidFill>
                  <a:schemeClr val="tx1"/>
                </a:solidFill>
                <a:latin typeface="Arial" charset="0"/>
              </a:defRPr>
            </a:lvl4pPr>
            <a:lvl5pPr marL="2057400" indent="-228600" defTabSz="652463">
              <a:defRPr sz="1400" b="1">
                <a:solidFill>
                  <a:schemeClr val="tx1"/>
                </a:solidFill>
                <a:latin typeface="Arial" charset="0"/>
              </a:defRPr>
            </a:lvl5pPr>
            <a:lvl6pPr marL="25146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6pPr>
            <a:lvl7pPr marL="29718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7pPr>
            <a:lvl8pPr marL="34290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8pPr>
            <a:lvl9pPr marL="3886200" indent="-228600" defTabSz="652463" eaLnBrk="0" fontAlgn="base" hangingPunct="0">
              <a:spcBef>
                <a:spcPct val="50000"/>
              </a:spcBef>
              <a:spcAft>
                <a:spcPct val="0"/>
              </a:spcAft>
              <a:buClr>
                <a:schemeClr val="accent2"/>
              </a:buClr>
              <a:buFont typeface="Wingdings" pitchFamily="2" charset="2"/>
              <a:defRPr sz="1400" b="1">
                <a:solidFill>
                  <a:schemeClr val="tx1"/>
                </a:solidFill>
                <a:latin typeface="Arial" charset="0"/>
              </a:defRPr>
            </a:lvl9pPr>
          </a:lstStyle>
          <a:p>
            <a:pPr algn="l">
              <a:lnSpc>
                <a:spcPct val="114000"/>
              </a:lnSpc>
              <a:spcBef>
                <a:spcPct val="0"/>
              </a:spcBef>
              <a:buClr>
                <a:srgbClr val="F24F00"/>
              </a:buClr>
            </a:pPr>
            <a:r>
              <a:rPr lang="cs-CZ" i="0" dirty="0" smtClean="0">
                <a:solidFill>
                  <a:srgbClr val="000000"/>
                </a:solidFill>
              </a:rPr>
              <a:t>Dopad ambicióznějšího OZE (35%)</a:t>
            </a:r>
            <a:r>
              <a:rPr lang="en-US" i="0" dirty="0" smtClean="0">
                <a:solidFill>
                  <a:srgbClr val="000000"/>
                </a:solidFill>
              </a:rPr>
              <a:t> a </a:t>
            </a:r>
            <a:r>
              <a:rPr lang="cs-CZ" i="0" dirty="0" smtClean="0">
                <a:solidFill>
                  <a:srgbClr val="000000"/>
                </a:solidFill>
              </a:rPr>
              <a:t>účinnostního</a:t>
            </a:r>
            <a:r>
              <a:rPr lang="en-US" i="0" dirty="0" smtClean="0">
                <a:solidFill>
                  <a:srgbClr val="000000"/>
                </a:solidFill>
              </a:rPr>
              <a:t> </a:t>
            </a:r>
            <a:r>
              <a:rPr lang="cs-CZ" i="0" dirty="0">
                <a:solidFill>
                  <a:srgbClr val="000000"/>
                </a:solidFill>
              </a:rPr>
              <a:t> </a:t>
            </a:r>
            <a:r>
              <a:rPr lang="cs-CZ" i="0" dirty="0" smtClean="0">
                <a:solidFill>
                  <a:srgbClr val="000000"/>
                </a:solidFill>
              </a:rPr>
              <a:t>cíle</a:t>
            </a:r>
            <a:r>
              <a:rPr lang="en-US" i="0" dirty="0" smtClean="0">
                <a:solidFill>
                  <a:srgbClr val="000000"/>
                </a:solidFill>
              </a:rPr>
              <a:t> </a:t>
            </a:r>
            <a:r>
              <a:rPr lang="cs-CZ" i="0" dirty="0" smtClean="0">
                <a:solidFill>
                  <a:srgbClr val="000000"/>
                </a:solidFill>
              </a:rPr>
              <a:t>(35%) oproti </a:t>
            </a:r>
            <a:r>
              <a:rPr lang="cs-CZ" i="0" dirty="0" err="1" smtClean="0">
                <a:solidFill>
                  <a:srgbClr val="000000"/>
                </a:solidFill>
              </a:rPr>
              <a:t>impact</a:t>
            </a:r>
            <a:r>
              <a:rPr lang="cs-CZ" i="0" dirty="0" smtClean="0">
                <a:solidFill>
                  <a:srgbClr val="000000"/>
                </a:solidFill>
              </a:rPr>
              <a:t> </a:t>
            </a:r>
            <a:r>
              <a:rPr lang="cs-CZ" i="0" dirty="0" err="1" smtClean="0">
                <a:solidFill>
                  <a:srgbClr val="000000"/>
                </a:solidFill>
              </a:rPr>
              <a:t>assessmentu</a:t>
            </a:r>
            <a:r>
              <a:rPr lang="cs-CZ" i="0" dirty="0" smtClean="0">
                <a:solidFill>
                  <a:srgbClr val="000000"/>
                </a:solidFill>
              </a:rPr>
              <a:t> na</a:t>
            </a:r>
            <a:r>
              <a:rPr lang="en-US" i="0" dirty="0" smtClean="0">
                <a:solidFill>
                  <a:srgbClr val="000000"/>
                </a:solidFill>
              </a:rPr>
              <a:t> </a:t>
            </a:r>
            <a:r>
              <a:rPr lang="cs-CZ" i="0" dirty="0" smtClean="0">
                <a:solidFill>
                  <a:srgbClr val="000000"/>
                </a:solidFill>
              </a:rPr>
              <a:t>2021-2030 </a:t>
            </a:r>
            <a:r>
              <a:rPr lang="en-US" i="0" dirty="0" smtClean="0">
                <a:solidFill>
                  <a:srgbClr val="000000"/>
                </a:solidFill>
              </a:rPr>
              <a:t>EU ETS </a:t>
            </a:r>
            <a:r>
              <a:rPr lang="cs-CZ" i="0" dirty="0" smtClean="0">
                <a:solidFill>
                  <a:srgbClr val="000000"/>
                </a:solidFill>
              </a:rPr>
              <a:t>bilanci </a:t>
            </a:r>
            <a:endParaRPr lang="en-US" i="0" dirty="0" smtClean="0">
              <a:solidFill>
                <a:srgbClr val="000000"/>
              </a:solidFill>
            </a:endParaRPr>
          </a:p>
          <a:p>
            <a:pPr algn="l">
              <a:spcBef>
                <a:spcPct val="0"/>
              </a:spcBef>
              <a:buClr>
                <a:srgbClr val="F24F00"/>
              </a:buClr>
            </a:pPr>
            <a:r>
              <a:rPr lang="en-US" b="0" i="0" dirty="0" smtClean="0">
                <a:solidFill>
                  <a:srgbClr val="000000"/>
                </a:solidFill>
              </a:rPr>
              <a:t>Mt, p</a:t>
            </a:r>
            <a:r>
              <a:rPr lang="cs-CZ" b="0" i="0" dirty="0" smtClean="0">
                <a:solidFill>
                  <a:srgbClr val="000000"/>
                </a:solidFill>
              </a:rPr>
              <a:t>ouze energetika</a:t>
            </a:r>
            <a:endParaRPr lang="en-US" b="0" i="0" dirty="0">
              <a:solidFill>
                <a:srgbClr val="000000"/>
              </a:solidFill>
            </a:endParaRPr>
          </a:p>
        </p:txBody>
      </p:sp>
      <p:sp>
        <p:nvSpPr>
          <p:cNvPr id="7" name="Rectangle 4"/>
          <p:cNvSpPr>
            <a:spLocks noChangeArrowheads="1"/>
          </p:cNvSpPr>
          <p:nvPr/>
        </p:nvSpPr>
        <p:spPr bwMode="auto">
          <a:xfrm>
            <a:off x="6352707" y="1343412"/>
            <a:ext cx="2771800" cy="4515006"/>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81" tIns="45691" rIns="91381" bIns="45691"/>
          <a:lstStyle/>
          <a:p>
            <a:pPr marL="179388" lvl="1" indent="-179388" algn="l" defTabSz="895350">
              <a:spcBef>
                <a:spcPts val="300"/>
              </a:spcBef>
              <a:buClr>
                <a:srgbClr val="F24F00"/>
              </a:buClr>
              <a:buSzPct val="120000"/>
              <a:buFont typeface="Wingdings" pitchFamily="2" charset="2"/>
              <a:buChar char="§"/>
              <a:tabLst>
                <a:tab pos="179388" algn="l"/>
              </a:tabLst>
              <a:defRPr/>
            </a:pPr>
            <a:r>
              <a:rPr lang="cs-CZ" sz="1400" i="0" dirty="0" smtClean="0">
                <a:solidFill>
                  <a:srgbClr val="000000"/>
                </a:solidFill>
                <a:latin typeface="Arial" charset="0"/>
                <a:cs typeface="Arial" charset="0"/>
              </a:rPr>
              <a:t>Ambicióznější OZE</a:t>
            </a:r>
            <a:r>
              <a:rPr lang="en-US" sz="1400" i="0" dirty="0" smtClean="0">
                <a:solidFill>
                  <a:srgbClr val="000000"/>
                </a:solidFill>
                <a:latin typeface="Arial" charset="0"/>
                <a:cs typeface="Arial" charset="0"/>
              </a:rPr>
              <a:t> a EE </a:t>
            </a:r>
            <a:r>
              <a:rPr lang="cs-CZ" sz="1400" i="0" dirty="0" smtClean="0">
                <a:solidFill>
                  <a:srgbClr val="000000"/>
                </a:solidFill>
                <a:latin typeface="Arial" charset="0"/>
                <a:cs typeface="Arial" charset="0"/>
              </a:rPr>
              <a:t>cíle znamenají</a:t>
            </a:r>
            <a:r>
              <a:rPr lang="en-US" sz="1400" i="0" dirty="0" smtClean="0">
                <a:solidFill>
                  <a:srgbClr val="000000"/>
                </a:solidFill>
                <a:latin typeface="Arial" charset="0"/>
                <a:cs typeface="Arial" charset="0"/>
              </a:rPr>
              <a:t> </a:t>
            </a:r>
            <a:r>
              <a:rPr lang="cs-CZ" sz="1400" i="0" dirty="0" smtClean="0">
                <a:solidFill>
                  <a:srgbClr val="000000"/>
                </a:solidFill>
                <a:latin typeface="Arial" charset="0"/>
                <a:cs typeface="Arial" charset="0"/>
              </a:rPr>
              <a:t>přes </a:t>
            </a:r>
            <a:r>
              <a:rPr lang="cs-CZ" sz="1400" b="1" i="0" dirty="0" smtClean="0">
                <a:solidFill>
                  <a:srgbClr val="000000"/>
                </a:solidFill>
                <a:latin typeface="Arial" charset="0"/>
                <a:cs typeface="Arial" charset="0"/>
              </a:rPr>
              <a:t>3 250 </a:t>
            </a:r>
            <a:r>
              <a:rPr lang="en-US" sz="1400" b="1" i="0" dirty="0" smtClean="0">
                <a:solidFill>
                  <a:srgbClr val="000000"/>
                </a:solidFill>
                <a:latin typeface="Arial" charset="0"/>
                <a:cs typeface="Arial" charset="0"/>
              </a:rPr>
              <a:t>Mt </a:t>
            </a:r>
            <a:r>
              <a:rPr lang="cs-CZ" sz="1400" b="1" i="0" dirty="0" smtClean="0">
                <a:solidFill>
                  <a:srgbClr val="000000"/>
                </a:solidFill>
                <a:latin typeface="Arial" charset="0"/>
                <a:cs typeface="Arial" charset="0"/>
              </a:rPr>
              <a:t>dodatečných</a:t>
            </a:r>
            <a:r>
              <a:rPr lang="en-US" sz="1400" b="1" i="0" dirty="0" smtClean="0">
                <a:solidFill>
                  <a:srgbClr val="000000"/>
                </a:solidFill>
                <a:latin typeface="Arial" charset="0"/>
                <a:cs typeface="Arial" charset="0"/>
              </a:rPr>
              <a:t> CO2 </a:t>
            </a:r>
            <a:r>
              <a:rPr lang="cs-CZ" sz="1400" b="1" i="0" dirty="0" smtClean="0">
                <a:solidFill>
                  <a:srgbClr val="000000"/>
                </a:solidFill>
                <a:latin typeface="Arial" charset="0"/>
                <a:cs typeface="Arial" charset="0"/>
              </a:rPr>
              <a:t>úspor</a:t>
            </a:r>
            <a:r>
              <a:rPr lang="en-US" sz="1400" b="1" i="0" dirty="0" smtClean="0">
                <a:solidFill>
                  <a:srgbClr val="000000"/>
                </a:solidFill>
                <a:latin typeface="Arial" charset="0"/>
                <a:cs typeface="Arial" charset="0"/>
              </a:rPr>
              <a:t> </a:t>
            </a:r>
            <a:r>
              <a:rPr lang="cs-CZ" sz="1400" i="0" dirty="0" smtClean="0">
                <a:solidFill>
                  <a:srgbClr val="000000"/>
                </a:solidFill>
                <a:latin typeface="Arial" charset="0"/>
                <a:cs typeface="Arial" charset="0"/>
              </a:rPr>
              <a:t>pouze v energetice</a:t>
            </a:r>
            <a:r>
              <a:rPr lang="en-US" sz="1400" i="0" dirty="0" smtClean="0">
                <a:solidFill>
                  <a:srgbClr val="000000"/>
                </a:solidFill>
                <a:latin typeface="Arial" charset="0"/>
                <a:cs typeface="Arial" charset="0"/>
              </a:rPr>
              <a:t> (</a:t>
            </a:r>
            <a:r>
              <a:rPr lang="cs-CZ" sz="1400" i="0" dirty="0" smtClean="0">
                <a:solidFill>
                  <a:srgbClr val="000000"/>
                </a:solidFill>
                <a:latin typeface="Arial" charset="0"/>
                <a:cs typeface="Arial" charset="0"/>
              </a:rPr>
              <a:t>navíc se dají předpokládat také úspory v dalších průmyslových sektorech</a:t>
            </a:r>
            <a:r>
              <a:rPr lang="en-US" sz="1400" i="0" dirty="0" smtClean="0">
                <a:solidFill>
                  <a:srgbClr val="000000"/>
                </a:solidFill>
                <a:latin typeface="Arial" charset="0"/>
                <a:cs typeface="Arial" charset="0"/>
              </a:rPr>
              <a:t>)</a:t>
            </a:r>
          </a:p>
          <a:p>
            <a:pPr marL="179388" lvl="1" indent="-179388" algn="l" defTabSz="895350">
              <a:spcBef>
                <a:spcPts val="300"/>
              </a:spcBef>
              <a:buClr>
                <a:srgbClr val="F24F00"/>
              </a:buClr>
              <a:buSzPct val="120000"/>
              <a:buFont typeface="Wingdings" pitchFamily="2" charset="2"/>
              <a:buChar char="§"/>
              <a:tabLst>
                <a:tab pos="179388" algn="l"/>
              </a:tabLst>
              <a:defRPr/>
            </a:pPr>
            <a:r>
              <a:rPr lang="cs-CZ" sz="1400" b="1" i="0" dirty="0" smtClean="0">
                <a:solidFill>
                  <a:srgbClr val="000000"/>
                </a:solidFill>
                <a:latin typeface="Arial" charset="0"/>
                <a:cs typeface="Arial" charset="0"/>
              </a:rPr>
              <a:t>OZE cíl: </a:t>
            </a:r>
            <a:r>
              <a:rPr lang="cs-CZ" sz="1400" i="0" dirty="0" smtClean="0">
                <a:solidFill>
                  <a:srgbClr val="000000"/>
                </a:solidFill>
                <a:latin typeface="Arial" charset="0"/>
                <a:cs typeface="Arial" charset="0"/>
              </a:rPr>
              <a:t>nárůst o 18,4 </a:t>
            </a:r>
            <a:r>
              <a:rPr lang="cs-CZ" sz="1400" i="0" dirty="0" err="1" smtClean="0">
                <a:solidFill>
                  <a:srgbClr val="000000"/>
                </a:solidFill>
                <a:latin typeface="Arial" charset="0"/>
                <a:cs typeface="Arial" charset="0"/>
              </a:rPr>
              <a:t>p.b</a:t>
            </a:r>
            <a:r>
              <a:rPr lang="cs-CZ" sz="1400" i="0" dirty="0" smtClean="0">
                <a:solidFill>
                  <a:srgbClr val="000000"/>
                </a:solidFill>
                <a:latin typeface="Arial" charset="0"/>
                <a:cs typeface="Arial" charset="0"/>
              </a:rPr>
              <a:t>. při základu 2940 TWh dělá 541TWh z OZE navíc, což je při emisní náročnosti 620kg CO2/MWh 333 </a:t>
            </a:r>
            <a:r>
              <a:rPr lang="cs-CZ" sz="1400" i="0" dirty="0" err="1" smtClean="0">
                <a:solidFill>
                  <a:srgbClr val="000000"/>
                </a:solidFill>
                <a:latin typeface="Arial" charset="0"/>
                <a:cs typeface="Arial" charset="0"/>
              </a:rPr>
              <a:t>Mt</a:t>
            </a:r>
            <a:r>
              <a:rPr lang="cs-CZ" sz="1400" i="0" dirty="0" smtClean="0">
                <a:solidFill>
                  <a:srgbClr val="000000"/>
                </a:solidFill>
                <a:latin typeface="Arial" charset="0"/>
                <a:cs typeface="Arial" charset="0"/>
              </a:rPr>
              <a:t> úspora navíc ve 2030</a:t>
            </a:r>
          </a:p>
          <a:p>
            <a:pPr marL="179388" lvl="1" indent="-179388" algn="l" defTabSz="895350">
              <a:spcBef>
                <a:spcPts val="300"/>
              </a:spcBef>
              <a:buClr>
                <a:srgbClr val="F24F00"/>
              </a:buClr>
              <a:buSzPct val="120000"/>
              <a:buFont typeface="Wingdings" pitchFamily="2" charset="2"/>
              <a:buChar char="§"/>
              <a:tabLst>
                <a:tab pos="179388" algn="l"/>
              </a:tabLst>
              <a:defRPr/>
            </a:pPr>
            <a:r>
              <a:rPr lang="cs-CZ" sz="1400" b="1" i="0" dirty="0" smtClean="0">
                <a:solidFill>
                  <a:srgbClr val="000000"/>
                </a:solidFill>
                <a:latin typeface="Arial" charset="0"/>
                <a:cs typeface="Arial" charset="0"/>
              </a:rPr>
              <a:t>EE cíl: </a:t>
            </a:r>
            <a:r>
              <a:rPr lang="cs-CZ" sz="1400" i="0" dirty="0" smtClean="0">
                <a:solidFill>
                  <a:srgbClr val="000000"/>
                </a:solidFill>
                <a:latin typeface="Arial" charset="0"/>
                <a:cs typeface="Arial" charset="0"/>
              </a:rPr>
              <a:t>nárůst o 9,9 </a:t>
            </a:r>
            <a:r>
              <a:rPr lang="cs-CZ" sz="1400" i="0" dirty="0" err="1" smtClean="0">
                <a:solidFill>
                  <a:srgbClr val="000000"/>
                </a:solidFill>
                <a:latin typeface="Arial" charset="0"/>
                <a:cs typeface="Arial" charset="0"/>
              </a:rPr>
              <a:t>p.b</a:t>
            </a:r>
            <a:r>
              <a:rPr lang="cs-CZ" sz="1400" i="0" dirty="0" smtClean="0">
                <a:solidFill>
                  <a:srgbClr val="000000"/>
                </a:solidFill>
                <a:latin typeface="Arial" charset="0"/>
                <a:cs typeface="Arial" charset="0"/>
              </a:rPr>
              <a:t>. ze základu 16 417 TWh, což při podílu elektřiny téměř 26% a emisní náročnosti </a:t>
            </a:r>
            <a:r>
              <a:rPr lang="cs-CZ" sz="1400" i="0" dirty="0">
                <a:solidFill>
                  <a:srgbClr val="000000"/>
                </a:solidFill>
                <a:latin typeface="Arial" charset="0"/>
                <a:cs typeface="Arial" charset="0"/>
              </a:rPr>
              <a:t>620kg CO2/MWh </a:t>
            </a:r>
            <a:r>
              <a:rPr lang="cs-CZ" sz="1400" i="0" dirty="0" smtClean="0">
                <a:solidFill>
                  <a:srgbClr val="000000"/>
                </a:solidFill>
                <a:latin typeface="Arial" charset="0"/>
                <a:cs typeface="Arial" charset="0"/>
              </a:rPr>
              <a:t>činí dodatečnou úsporu 259 </a:t>
            </a:r>
            <a:r>
              <a:rPr lang="cs-CZ" sz="1400" i="0" dirty="0" err="1" smtClean="0">
                <a:solidFill>
                  <a:srgbClr val="000000"/>
                </a:solidFill>
                <a:latin typeface="Arial" charset="0"/>
                <a:cs typeface="Arial" charset="0"/>
              </a:rPr>
              <a:t>Mt</a:t>
            </a:r>
            <a:r>
              <a:rPr lang="cs-CZ" sz="1400" i="0" dirty="0" smtClean="0">
                <a:solidFill>
                  <a:srgbClr val="000000"/>
                </a:solidFill>
                <a:latin typeface="Arial" charset="0"/>
                <a:cs typeface="Arial" charset="0"/>
              </a:rPr>
              <a:t> navíc v roce 2030</a:t>
            </a:r>
          </a:p>
          <a:p>
            <a:pPr marL="179388" lvl="1" indent="-179388" algn="l" defTabSz="895350">
              <a:spcBef>
                <a:spcPts val="300"/>
              </a:spcBef>
              <a:buClr>
                <a:srgbClr val="F24F00"/>
              </a:buClr>
              <a:buSzPct val="120000"/>
              <a:buFont typeface="Wingdings" pitchFamily="2" charset="2"/>
              <a:buChar char="§"/>
              <a:tabLst>
                <a:tab pos="179388" algn="l"/>
              </a:tabLst>
              <a:defRPr/>
            </a:pPr>
            <a:r>
              <a:rPr lang="cs-CZ" sz="1400" i="0" dirty="0" smtClean="0">
                <a:solidFill>
                  <a:srgbClr val="000000"/>
                </a:solidFill>
                <a:latin typeface="Arial" charset="0"/>
                <a:cs typeface="Arial" charset="0"/>
              </a:rPr>
              <a:t>Celkově tedy znamenají ambicióznější OZE a EE cíle pokles poptávky o </a:t>
            </a:r>
            <a:r>
              <a:rPr lang="cs-CZ" sz="1400" b="1" i="0" dirty="0" smtClean="0">
                <a:solidFill>
                  <a:srgbClr val="000000"/>
                </a:solidFill>
                <a:latin typeface="Arial" charset="0"/>
                <a:cs typeface="Arial" charset="0"/>
              </a:rPr>
              <a:t>59 </a:t>
            </a:r>
            <a:r>
              <a:rPr lang="cs-CZ" sz="1400" b="1" i="0" dirty="0" err="1" smtClean="0">
                <a:solidFill>
                  <a:srgbClr val="000000"/>
                </a:solidFill>
                <a:latin typeface="Arial" charset="0"/>
                <a:cs typeface="Arial" charset="0"/>
              </a:rPr>
              <a:t>Mt</a:t>
            </a:r>
            <a:r>
              <a:rPr lang="cs-CZ" sz="1400" i="0" dirty="0" smtClean="0">
                <a:solidFill>
                  <a:srgbClr val="000000"/>
                </a:solidFill>
                <a:latin typeface="Arial" charset="0"/>
                <a:cs typeface="Arial" charset="0"/>
              </a:rPr>
              <a:t> ročně navíc</a:t>
            </a:r>
          </a:p>
        </p:txBody>
      </p:sp>
      <p:cxnSp>
        <p:nvCxnSpPr>
          <p:cNvPr id="12" name="Přímá spojnice 11"/>
          <p:cNvCxnSpPr/>
          <p:nvPr>
            <p:custDataLst>
              <p:tags r:id="rId4"/>
            </p:custDataLst>
          </p:nvPr>
        </p:nvCxnSpPr>
        <p:spPr bwMode="auto">
          <a:xfrm>
            <a:off x="1657350" y="5505450"/>
            <a:ext cx="638175" cy="0"/>
          </a:xfrm>
          <a:prstGeom prst="line">
            <a:avLst/>
          </a:prstGeom>
          <a:solidFill>
            <a:schemeClr val="accent1"/>
          </a:solidFill>
          <a:ln w="3175" cap="flat" cmpd="sng" algn="ctr">
            <a:solidFill>
              <a:schemeClr val="tx1"/>
            </a:solidFill>
            <a:prstDash val="lgDash"/>
            <a:round/>
            <a:headEnd type="none" w="med" len="med"/>
            <a:tailEnd type="none" w="med" len="med"/>
          </a:ln>
          <a:effectLst/>
        </p:spPr>
      </p:cxnSp>
      <p:cxnSp>
        <p:nvCxnSpPr>
          <p:cNvPr id="13" name="Přímá spojnice 12"/>
          <p:cNvCxnSpPr/>
          <p:nvPr>
            <p:custDataLst>
              <p:tags r:id="rId5"/>
            </p:custDataLst>
          </p:nvPr>
        </p:nvCxnSpPr>
        <p:spPr bwMode="auto">
          <a:xfrm>
            <a:off x="4533900" y="2647950"/>
            <a:ext cx="638175" cy="0"/>
          </a:xfrm>
          <a:prstGeom prst="line">
            <a:avLst/>
          </a:prstGeom>
          <a:solidFill>
            <a:schemeClr val="accent1"/>
          </a:solidFill>
          <a:ln w="3175" cap="flat" cmpd="sng" algn="ctr">
            <a:solidFill>
              <a:schemeClr val="tx1"/>
            </a:solidFill>
            <a:prstDash val="lgDash"/>
            <a:round/>
            <a:headEnd type="none" w="med" len="med"/>
            <a:tailEnd type="none" w="med" len="med"/>
          </a:ln>
          <a:effectLst/>
        </p:spPr>
      </p:cxnSp>
      <p:cxnSp>
        <p:nvCxnSpPr>
          <p:cNvPr id="14" name="Přímá spojnice 13"/>
          <p:cNvCxnSpPr/>
          <p:nvPr>
            <p:custDataLst>
              <p:tags r:id="rId6"/>
            </p:custDataLst>
          </p:nvPr>
        </p:nvCxnSpPr>
        <p:spPr bwMode="auto">
          <a:xfrm>
            <a:off x="3095625" y="3895725"/>
            <a:ext cx="638175" cy="0"/>
          </a:xfrm>
          <a:prstGeom prst="line">
            <a:avLst/>
          </a:prstGeom>
          <a:solidFill>
            <a:schemeClr val="accent1"/>
          </a:solidFill>
          <a:ln w="3175" cap="flat" cmpd="sng" algn="ctr">
            <a:solidFill>
              <a:schemeClr val="tx1"/>
            </a:solidFill>
            <a:prstDash val="lgDash"/>
            <a:round/>
            <a:headEnd type="none" w="med" len="med"/>
            <a:tailEnd type="none" w="med" len="med"/>
          </a:ln>
          <a:effectLst/>
        </p:spPr>
      </p:cxnSp>
      <p:graphicFrame>
        <p:nvGraphicFramePr>
          <p:cNvPr id="15" name="Objekt 14"/>
          <p:cNvGraphicFramePr>
            <a:graphicFrameLocks/>
          </p:cNvGraphicFramePr>
          <p:nvPr>
            <p:custDataLst>
              <p:tags r:id="rId7"/>
            </p:custDataLst>
            <p:extLst>
              <p:ext uri="{D42A27DB-BD31-4B8C-83A1-F6EECF244321}">
                <p14:modId xmlns:p14="http://schemas.microsoft.com/office/powerpoint/2010/main" val="1687101122"/>
              </p:ext>
            </p:extLst>
          </p:nvPr>
        </p:nvGraphicFramePr>
        <p:xfrm>
          <a:off x="342900" y="2247900"/>
          <a:ext cx="6124592" cy="3638552"/>
        </p:xfrm>
        <a:graphic>
          <a:graphicData uri="http://schemas.openxmlformats.org/presentationml/2006/ole">
            <mc:AlternateContent xmlns:mc="http://schemas.openxmlformats.org/markup-compatibility/2006">
              <mc:Choice xmlns:v="urn:schemas-microsoft-com:vml" Requires="v">
                <p:oleObj spid="_x0000_s9225" name="Graf" r:id="rId17" imgW="6124688" imgH="3638435" progId="MSGraph.Chart.8">
                  <p:embed followColorScheme="full"/>
                </p:oleObj>
              </mc:Choice>
              <mc:Fallback>
                <p:oleObj name="Graf" r:id="rId17" imgW="6124688" imgH="3638435" progId="MSGraph.Chart.8">
                  <p:embed followColorScheme="full"/>
                  <p:pic>
                    <p:nvPicPr>
                      <p:cNvPr id="0" name=""/>
                      <p:cNvPicPr/>
                      <p:nvPr/>
                    </p:nvPicPr>
                    <p:blipFill>
                      <a:blip r:embed="rId18"/>
                      <a:stretch>
                        <a:fillRect/>
                      </a:stretch>
                    </p:blipFill>
                    <p:spPr>
                      <a:xfrm>
                        <a:off x="342900" y="2247900"/>
                        <a:ext cx="6124592" cy="3638552"/>
                      </a:xfrm>
                      <a:prstGeom prst="rect">
                        <a:avLst/>
                      </a:prstGeom>
                    </p:spPr>
                  </p:pic>
                </p:oleObj>
              </mc:Fallback>
            </mc:AlternateContent>
          </a:graphicData>
        </a:graphic>
      </p:graphicFrame>
      <p:sp>
        <p:nvSpPr>
          <p:cNvPr id="17" name="Obdélník 16"/>
          <p:cNvSpPr/>
          <p:nvPr>
            <p:custDataLst>
              <p:tags r:id="rId8"/>
            </p:custDataLst>
          </p:nvPr>
        </p:nvSpPr>
        <p:spPr bwMode="auto">
          <a:xfrm>
            <a:off x="2295525" y="5087938"/>
            <a:ext cx="800100" cy="34925"/>
          </a:xfrm>
          <a:prstGeom prst="rect">
            <a:avLst/>
          </a:prstGeom>
          <a:solidFill>
            <a:schemeClr val="accent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cs-CZ" smtClean="0">
              <a:solidFill>
                <a:srgbClr val="000000"/>
              </a:solidFill>
            </a:endParaRPr>
          </a:p>
        </p:txBody>
      </p:sp>
      <p:sp>
        <p:nvSpPr>
          <p:cNvPr id="18" name="Rectangle 93"/>
          <p:cNvSpPr>
            <a:spLocks noGrp="1" noChangeArrowheads="1"/>
          </p:cNvSpPr>
          <p:nvPr>
            <p:custDataLst>
              <p:tags r:id="rId9"/>
            </p:custDataLst>
          </p:nvPr>
        </p:nvSpPr>
        <p:spPr bwMode="auto">
          <a:xfrm>
            <a:off x="3584575" y="5846763"/>
            <a:ext cx="1100138" cy="638175"/>
          </a:xfrm>
          <a:prstGeom prst="rect">
            <a:avLst/>
          </a:prstGeom>
          <a:noFill/>
          <a:ln w="9525">
            <a:noFill/>
            <a:miter lim="800000"/>
            <a:headEnd/>
            <a:tailEnd/>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anchor="t" anchorCtr="0" compatLnSpc="1">
            <a:prstTxWarp prst="textNoShape">
              <a:avLst/>
            </a:prstTxWarp>
            <a:noAutofit/>
          </a:bodyPr>
          <a:lst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a:lstStyle>
          <a:p>
            <a:pPr algn="ctr">
              <a:lnSpc>
                <a:spcPct val="100000"/>
              </a:lnSpc>
              <a:buClr>
                <a:srgbClr val="F24F00"/>
              </a:buClr>
            </a:pPr>
            <a:r>
              <a:rPr lang="cs-CZ" altLang="en-US" sz="1400" b="1" i="0" dirty="0">
                <a:solidFill>
                  <a:srgbClr val="000000"/>
                </a:solidFill>
                <a:cs typeface="Arial CE"/>
                <a:sym typeface="+mn-lt"/>
              </a:rPr>
              <a:t>Vyšší </a:t>
            </a:r>
            <a:r>
              <a:rPr lang="cs-CZ" altLang="en-US" sz="1400" b="1" i="0" dirty="0" err="1">
                <a:solidFill>
                  <a:srgbClr val="000000"/>
                </a:solidFill>
                <a:cs typeface="Arial CE"/>
                <a:sym typeface="+mn-lt"/>
              </a:rPr>
              <a:t>energy</a:t>
            </a:r>
            <a:r>
              <a:rPr lang="cs-CZ" altLang="en-US" sz="1400" b="1" i="0" dirty="0">
                <a:solidFill>
                  <a:srgbClr val="000000"/>
                </a:solidFill>
                <a:cs typeface="Arial CE"/>
                <a:sym typeface="+mn-lt"/>
              </a:rPr>
              <a:t> </a:t>
            </a:r>
            <a:r>
              <a:rPr lang="cs-CZ" altLang="en-US" sz="1400" b="1" i="0" dirty="0" err="1">
                <a:solidFill>
                  <a:srgbClr val="000000"/>
                </a:solidFill>
                <a:cs typeface="Arial CE"/>
                <a:sym typeface="+mn-lt"/>
              </a:rPr>
              <a:t>efficiency</a:t>
            </a:r>
            <a:r>
              <a:rPr lang="cs-CZ" altLang="en-US" sz="1400" b="1" i="0" dirty="0">
                <a:solidFill>
                  <a:srgbClr val="000000"/>
                </a:solidFill>
                <a:cs typeface="Arial CE"/>
                <a:sym typeface="+mn-lt"/>
              </a:rPr>
              <a:t> cíl</a:t>
            </a:r>
            <a:endParaRPr lang="cs-CZ" sz="1400" b="1" i="0" dirty="0">
              <a:solidFill>
                <a:srgbClr val="000000"/>
              </a:solidFill>
              <a:cs typeface="Arial CE"/>
              <a:sym typeface="+mn-lt"/>
            </a:endParaRPr>
          </a:p>
          <a:p>
            <a:pPr algn="ctr">
              <a:lnSpc>
                <a:spcPct val="100000"/>
              </a:lnSpc>
              <a:buClr>
                <a:srgbClr val="F24F00"/>
              </a:buClr>
            </a:pPr>
            <a:endParaRPr lang="cs-CZ" sz="1400" i="0" dirty="0">
              <a:solidFill>
                <a:srgbClr val="000000"/>
              </a:solidFill>
              <a:latin typeface="Arial CE"/>
              <a:cs typeface="Arial CE"/>
              <a:sym typeface="+mn-lt"/>
            </a:endParaRPr>
          </a:p>
        </p:txBody>
      </p:sp>
      <p:sp>
        <p:nvSpPr>
          <p:cNvPr id="19" name="Rectangle 93"/>
          <p:cNvSpPr>
            <a:spLocks noGrp="1" noChangeArrowheads="1"/>
          </p:cNvSpPr>
          <p:nvPr>
            <p:custDataLst>
              <p:tags r:id="rId10"/>
            </p:custDataLst>
          </p:nvPr>
        </p:nvSpPr>
        <p:spPr bwMode="auto">
          <a:xfrm>
            <a:off x="784225" y="5846763"/>
            <a:ext cx="947738" cy="638175"/>
          </a:xfrm>
          <a:prstGeom prst="rect">
            <a:avLst/>
          </a:prstGeom>
          <a:noFill/>
          <a:ln w="9525">
            <a:noFill/>
            <a:miter lim="800000"/>
            <a:headEnd/>
            <a:tailEnd/>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anchor="t" anchorCtr="0" compatLnSpc="1">
            <a:prstTxWarp prst="textNoShape">
              <a:avLst/>
            </a:prstTxWarp>
            <a:noAutofit/>
          </a:bodyPr>
          <a:lst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a:lstStyle>
          <a:p>
            <a:pPr algn="ctr">
              <a:lnSpc>
                <a:spcPct val="100000"/>
              </a:lnSpc>
              <a:buClr>
                <a:srgbClr val="F24F00"/>
              </a:buClr>
            </a:pPr>
            <a:r>
              <a:rPr lang="cs-CZ" altLang="en-US" sz="1400" b="1" i="0" dirty="0" smtClean="0">
                <a:solidFill>
                  <a:srgbClr val="000000"/>
                </a:solidFill>
                <a:latin typeface="Arial CE"/>
                <a:cs typeface="Arial CE"/>
                <a:sym typeface="+mn-lt"/>
              </a:rPr>
              <a:t>Očekávaný nedostatek povolenek</a:t>
            </a:r>
            <a:endParaRPr lang="cs-CZ" sz="1400" b="1" i="0" dirty="0">
              <a:solidFill>
                <a:srgbClr val="000000"/>
              </a:solidFill>
              <a:latin typeface="Arial CE"/>
              <a:cs typeface="Arial CE"/>
              <a:sym typeface="+mn-lt"/>
            </a:endParaRPr>
          </a:p>
        </p:txBody>
      </p:sp>
      <p:sp>
        <p:nvSpPr>
          <p:cNvPr id="20" name="Rectangle 93"/>
          <p:cNvSpPr>
            <a:spLocks noGrp="1" noChangeArrowheads="1"/>
          </p:cNvSpPr>
          <p:nvPr>
            <p:custDataLst>
              <p:tags r:id="rId11"/>
            </p:custDataLst>
          </p:nvPr>
        </p:nvSpPr>
        <p:spPr bwMode="auto">
          <a:xfrm>
            <a:off x="2005013" y="5846763"/>
            <a:ext cx="1381125" cy="638175"/>
          </a:xfrm>
          <a:prstGeom prst="rect">
            <a:avLst/>
          </a:prstGeom>
          <a:noFill/>
          <a:ln w="9525">
            <a:noFill/>
            <a:miter lim="800000"/>
            <a:headEnd/>
            <a:tailEnd/>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anchor="t" anchorCtr="0" compatLnSpc="1">
            <a:prstTxWarp prst="textNoShape">
              <a:avLst/>
            </a:prstTxWarp>
            <a:noAutofit/>
          </a:bodyPr>
          <a:lst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a:lstStyle>
          <a:p>
            <a:pPr algn="ctr">
              <a:lnSpc>
                <a:spcPct val="100000"/>
              </a:lnSpc>
              <a:buClr>
                <a:srgbClr val="F24F00"/>
              </a:buClr>
            </a:pPr>
            <a:r>
              <a:rPr lang="cs-CZ" altLang="en-US" sz="1400" b="1" i="0" dirty="0" smtClean="0">
                <a:solidFill>
                  <a:srgbClr val="000000"/>
                </a:solidFill>
                <a:latin typeface="Arial CE"/>
                <a:cs typeface="Arial CE"/>
                <a:sym typeface="+mn-lt"/>
              </a:rPr>
              <a:t>Vyšší cíl OZE oproti  scénáři v dopadové studii</a:t>
            </a:r>
            <a:endParaRPr lang="cs-CZ" sz="1400" b="1" i="0" dirty="0">
              <a:solidFill>
                <a:srgbClr val="000000"/>
              </a:solidFill>
              <a:latin typeface="Arial CE"/>
              <a:cs typeface="Arial CE"/>
              <a:sym typeface="+mn-lt"/>
            </a:endParaRPr>
          </a:p>
        </p:txBody>
      </p:sp>
      <p:sp>
        <p:nvSpPr>
          <p:cNvPr id="21" name="Rectangle 93"/>
          <p:cNvSpPr>
            <a:spLocks noGrp="1" noChangeArrowheads="1"/>
          </p:cNvSpPr>
          <p:nvPr>
            <p:custDataLst>
              <p:tags r:id="rId12"/>
            </p:custDataLst>
          </p:nvPr>
        </p:nvSpPr>
        <p:spPr bwMode="auto">
          <a:xfrm>
            <a:off x="4921250" y="5846763"/>
            <a:ext cx="1301750" cy="425450"/>
          </a:xfrm>
          <a:prstGeom prst="rect">
            <a:avLst/>
          </a:prstGeom>
          <a:noFill/>
          <a:ln w="9525">
            <a:noFill/>
            <a:miter lim="800000"/>
            <a:headEnd/>
            <a:tailEnd/>
          </a:ln>
          <a:effectLst/>
          <a:extLst>
            <a:ext uri="{909E8E84-426E-40DD-AFC4-6F175D3DCCD1}">
              <a14:hiddenFill xmlns:a14="http://schemas.microsoft.com/office/drawing/2010/main">
                <a:solidFill>
                  <a:scrgbClr r="0" g="0" b="0"/>
                </a:solidFill>
              </a14:hiddenFill>
            </a:ext>
          </a:extLst>
        </p:spPr>
        <p:txBody>
          <a:bodyPr vert="horz" wrap="square" lIns="0" tIns="0" rIns="0" bIns="0" numCol="1" spcCol="0" anchor="t" anchorCtr="0" compatLnSpc="1">
            <a:prstTxWarp prst="textNoShape">
              <a:avLst/>
            </a:prstTxWarp>
            <a:noAutofit/>
          </a:bodyPr>
          <a:lst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a:lstStyle>
          <a:p>
            <a:pPr algn="ctr">
              <a:lnSpc>
                <a:spcPct val="100000"/>
              </a:lnSpc>
              <a:buClr>
                <a:srgbClr val="F24F00"/>
              </a:buClr>
            </a:pPr>
            <a:r>
              <a:rPr lang="cs-CZ" altLang="en-US" sz="1400" b="1" i="0" dirty="0" smtClean="0">
                <a:solidFill>
                  <a:srgbClr val="000000"/>
                </a:solidFill>
                <a:latin typeface="Arial CE"/>
                <a:cs typeface="Arial CE"/>
                <a:sym typeface="+mn-lt"/>
              </a:rPr>
              <a:t>Skutečný 2021-2030 přebytek</a:t>
            </a:r>
            <a:endParaRPr lang="cs-CZ" sz="1400" b="1" i="0" dirty="0">
              <a:solidFill>
                <a:srgbClr val="000000"/>
              </a:solidFill>
              <a:latin typeface="Arial CE"/>
              <a:cs typeface="Arial CE"/>
              <a:sym typeface="+mn-lt"/>
            </a:endParaRPr>
          </a:p>
        </p:txBody>
      </p:sp>
      <p:sp>
        <p:nvSpPr>
          <p:cNvPr id="22" name="Rectangle 93"/>
          <p:cNvSpPr>
            <a:spLocks noGrp="1" noChangeArrowheads="1"/>
          </p:cNvSpPr>
          <p:nvPr>
            <p:custDataLst>
              <p:tags r:id="rId13"/>
            </p:custDataLst>
          </p:nvPr>
        </p:nvSpPr>
        <p:spPr bwMode="gray">
          <a:xfrm>
            <a:off x="2449513" y="4594225"/>
            <a:ext cx="493713" cy="21272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Lst>
        </p:spPr>
        <p:txBody>
          <a:bodyPr vert="horz" wrap="none" lIns="25400" tIns="0" rIns="25400" bIns="0" numCol="1" spcCol="0" anchor="ctr" anchorCtr="0" compatLnSpc="1">
            <a:prstTxWarp prst="textNoShape">
              <a:avLst/>
            </a:prstTxWarp>
            <a:noAutofit/>
          </a:bodyPr>
          <a:lst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a:lstStyle>
          <a:p>
            <a:pPr algn="ctr">
              <a:lnSpc>
                <a:spcPct val="100000"/>
              </a:lnSpc>
              <a:buClr>
                <a:srgbClr val="F24F00"/>
              </a:buClr>
            </a:pPr>
            <a:fld id="{96EB8536-F499-4FD1-A020-A677D7CA80B7}" type="datetime'''1'''''' ''''''''8''''''''''''''3''''1'''''''">
              <a:rPr lang="cs-CZ" altLang="en-US" sz="1400" b="1" i="0">
                <a:solidFill>
                  <a:srgbClr val="000000"/>
                </a:solidFill>
              </a:rPr>
              <a:pPr algn="ctr">
                <a:lnSpc>
                  <a:spcPct val="100000"/>
                </a:lnSpc>
                <a:buClr>
                  <a:srgbClr val="F24F00"/>
                </a:buClr>
              </a:pPr>
              <a:t>1 831</a:t>
            </a:fld>
            <a:endParaRPr lang="cs-CZ" sz="1400" b="1" i="0" dirty="0">
              <a:solidFill>
                <a:srgbClr val="000000"/>
              </a:solidFill>
              <a:latin typeface="Arial CE"/>
              <a:cs typeface="Arial CE"/>
              <a:sym typeface="+mn-lt"/>
            </a:endParaRPr>
          </a:p>
        </p:txBody>
      </p:sp>
    </p:spTree>
    <p:extLst>
      <p:ext uri="{BB962C8B-B14F-4D97-AF65-F5344CB8AC3E}">
        <p14:creationId xmlns:p14="http://schemas.microsoft.com/office/powerpoint/2010/main" val="3858278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7300" y="98328"/>
            <a:ext cx="7560840" cy="1269578"/>
          </a:xfrm>
        </p:spPr>
        <p:txBody>
          <a:bodyPr/>
          <a:lstStyle/>
          <a:p>
            <a:r>
              <a:rPr lang="cs-CZ" cap="none" dirty="0" smtClean="0">
                <a:solidFill>
                  <a:schemeClr val="accent2"/>
                </a:solidFill>
                <a:cs typeface="Arial" panose="020B0604020202020204" pitchFamily="34" charset="0"/>
              </a:rPr>
              <a:t>PŘEKRYVY S DALŠÍMI EU KLIMATICKÝMI POLITIKAMI OSLABUJÍ EU ETS, </a:t>
            </a:r>
            <a:r>
              <a:rPr lang="cs-CZ" cap="none" dirty="0">
                <a:cs typeface="Arial" panose="020B0604020202020204" pitchFamily="34" charset="0"/>
              </a:rPr>
              <a:t>KTERÝ TAK </a:t>
            </a:r>
            <a:r>
              <a:rPr lang="cs-CZ" dirty="0" smtClean="0">
                <a:cs typeface="Arial" panose="020B0604020202020204" pitchFamily="34" charset="0"/>
              </a:rPr>
              <a:t>JE REÁLNĚ </a:t>
            </a:r>
            <a:r>
              <a:rPr lang="cs-CZ" cap="none" dirty="0" smtClean="0">
                <a:cs typeface="Arial" panose="020B0604020202020204" pitchFamily="34" charset="0"/>
              </a:rPr>
              <a:t>NAHRAZOVÁN DOTACEMI DO ÚSPOR </a:t>
            </a:r>
            <a:r>
              <a:rPr lang="cs-CZ" dirty="0">
                <a:cs typeface="Arial" panose="020B0604020202020204" pitchFamily="34" charset="0"/>
              </a:rPr>
              <a:t>A OZE + </a:t>
            </a:r>
            <a:r>
              <a:rPr lang="cs-CZ" dirty="0" smtClean="0">
                <a:cs typeface="Arial" panose="020B0604020202020204" pitchFamily="34" charset="0"/>
              </a:rPr>
              <a:t>REGULACÍ</a:t>
            </a:r>
            <a:endParaRPr lang="en-US" cap="none" dirty="0">
              <a:cs typeface="Arial" panose="020B0604020202020204" pitchFamily="34" charset="0"/>
            </a:endParaRPr>
          </a:p>
        </p:txBody>
      </p:sp>
      <p:sp>
        <p:nvSpPr>
          <p:cNvPr id="8" name="Rectangle 4"/>
          <p:cNvSpPr>
            <a:spLocks noChangeArrowheads="1"/>
          </p:cNvSpPr>
          <p:nvPr/>
        </p:nvSpPr>
        <p:spPr bwMode="auto">
          <a:xfrm>
            <a:off x="5512296" y="1549626"/>
            <a:ext cx="3456393" cy="4971907"/>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81" tIns="45691" rIns="91381" bIns="45691"/>
          <a:lstStyle/>
          <a:p>
            <a:pPr marL="179388" lvl="1" indent="-179388" algn="l" defTabSz="895350">
              <a:spcBef>
                <a:spcPts val="600"/>
              </a:spcBef>
              <a:buClr>
                <a:srgbClr val="F24F00"/>
              </a:buClr>
              <a:buSzPct val="120000"/>
              <a:buFont typeface="Wingdings" pitchFamily="2" charset="2"/>
              <a:buChar char="§"/>
              <a:tabLst>
                <a:tab pos="179388" algn="l"/>
              </a:tabLst>
              <a:defRPr/>
            </a:pPr>
            <a:r>
              <a:rPr lang="cs-CZ" sz="1600" i="0" dirty="0" smtClean="0">
                <a:latin typeface="Arial" charset="0"/>
                <a:cs typeface="Arial" charset="0"/>
              </a:rPr>
              <a:t>OZE a energetické úspory samy o sobě nejsou dostatečné pro dosažení dekarbonizačních cílů</a:t>
            </a:r>
            <a:endParaRPr lang="en-US" sz="1600" i="0" dirty="0" smtClean="0">
              <a:latin typeface="Arial" charset="0"/>
              <a:cs typeface="Arial" charset="0"/>
            </a:endParaRPr>
          </a:p>
          <a:p>
            <a:pPr marL="179388" lvl="1" indent="-179388" algn="l" defTabSz="895350">
              <a:spcBef>
                <a:spcPts val="600"/>
              </a:spcBef>
              <a:buClr>
                <a:srgbClr val="F24F00"/>
              </a:buClr>
              <a:buSzPct val="120000"/>
              <a:buFont typeface="Wingdings" pitchFamily="2" charset="2"/>
              <a:buChar char="§"/>
              <a:tabLst>
                <a:tab pos="179388" algn="l"/>
              </a:tabLst>
              <a:defRPr/>
            </a:pPr>
            <a:r>
              <a:rPr lang="cs-CZ" sz="1600" i="0" dirty="0" smtClean="0">
                <a:latin typeface="Arial" charset="0"/>
                <a:cs typeface="Arial" charset="0"/>
              </a:rPr>
              <a:t>Bohužel jsou však </a:t>
            </a:r>
            <a:r>
              <a:rPr lang="cs-CZ" sz="1600" b="1" i="0" dirty="0" smtClean="0">
                <a:latin typeface="Arial" charset="0"/>
                <a:cs typeface="Arial" charset="0"/>
              </a:rPr>
              <a:t>dostatečné pro</a:t>
            </a:r>
            <a:r>
              <a:rPr lang="cs-CZ" sz="1600" i="0" dirty="0" smtClean="0">
                <a:latin typeface="Arial" charset="0"/>
                <a:cs typeface="Arial" charset="0"/>
              </a:rPr>
              <a:t> </a:t>
            </a:r>
            <a:r>
              <a:rPr lang="cs-CZ" sz="1600" b="1" i="0" dirty="0" smtClean="0">
                <a:latin typeface="Arial" charset="0"/>
                <a:cs typeface="Arial" charset="0"/>
              </a:rPr>
              <a:t>ohrožení</a:t>
            </a:r>
            <a:r>
              <a:rPr lang="en-US" sz="1600" b="1" i="0" dirty="0" smtClean="0">
                <a:latin typeface="Arial" charset="0"/>
                <a:cs typeface="Arial" charset="0"/>
              </a:rPr>
              <a:t> EU ETS</a:t>
            </a:r>
          </a:p>
          <a:p>
            <a:pPr marL="179388" lvl="1" indent="-179388" algn="l" defTabSz="895350">
              <a:spcBef>
                <a:spcPts val="600"/>
              </a:spcBef>
              <a:buClr>
                <a:srgbClr val="F24F00"/>
              </a:buClr>
              <a:buSzPct val="120000"/>
              <a:buFont typeface="Wingdings" pitchFamily="2" charset="2"/>
              <a:buChar char="§"/>
              <a:tabLst>
                <a:tab pos="179388" algn="l"/>
              </a:tabLst>
              <a:defRPr/>
            </a:pPr>
            <a:r>
              <a:rPr lang="cs-CZ" sz="1600" i="0" dirty="0" smtClean="0">
                <a:latin typeface="Arial" charset="0"/>
                <a:cs typeface="Arial" charset="0"/>
              </a:rPr>
              <a:t>Dekarbonizace nebude možná v jiných než dotovaných sektorech</a:t>
            </a:r>
            <a:endParaRPr lang="en-US" sz="1600" i="0" dirty="0" smtClean="0">
              <a:latin typeface="Arial" charset="0"/>
              <a:cs typeface="Arial" charset="0"/>
            </a:endParaRPr>
          </a:p>
          <a:p>
            <a:pPr marL="179388" lvl="1" indent="-179388" algn="l" defTabSz="895350">
              <a:spcBef>
                <a:spcPts val="600"/>
              </a:spcBef>
              <a:buClr>
                <a:srgbClr val="F24F00"/>
              </a:buClr>
              <a:buSzPct val="120000"/>
              <a:buFont typeface="Wingdings" pitchFamily="2" charset="2"/>
              <a:buChar char="§"/>
              <a:tabLst>
                <a:tab pos="179388" algn="l"/>
              </a:tabLst>
              <a:defRPr/>
            </a:pPr>
            <a:r>
              <a:rPr lang="en-US" sz="1600" i="0" dirty="0" smtClean="0">
                <a:latin typeface="Arial" charset="0"/>
                <a:cs typeface="Arial" charset="0"/>
              </a:rPr>
              <a:t>N</a:t>
            </a:r>
            <a:r>
              <a:rPr lang="cs-CZ" sz="1600" i="0" dirty="0" smtClean="0">
                <a:latin typeface="Arial" charset="0"/>
                <a:cs typeface="Arial" charset="0"/>
              </a:rPr>
              <a:t>ení (a nebude) důvod pro nahrazení starých neúčinných uhelných zdrojů</a:t>
            </a:r>
          </a:p>
          <a:p>
            <a:pPr marL="179388" lvl="1" indent="-179388" algn="l" defTabSz="895350">
              <a:spcBef>
                <a:spcPts val="600"/>
              </a:spcBef>
              <a:buClr>
                <a:srgbClr val="F24F00"/>
              </a:buClr>
              <a:buSzPct val="120000"/>
              <a:buFont typeface="Wingdings" pitchFamily="2" charset="2"/>
              <a:buChar char="§"/>
              <a:tabLst>
                <a:tab pos="179388" algn="l"/>
              </a:tabLst>
              <a:defRPr/>
            </a:pPr>
            <a:r>
              <a:rPr lang="en-US" sz="1600" i="0" dirty="0" smtClean="0">
                <a:latin typeface="Arial" charset="0"/>
                <a:cs typeface="Arial" charset="0"/>
              </a:rPr>
              <a:t>EU ETS </a:t>
            </a:r>
            <a:r>
              <a:rPr lang="cs-CZ" sz="1600" i="0" dirty="0" smtClean="0">
                <a:latin typeface="Arial" charset="0"/>
                <a:cs typeface="Arial" charset="0"/>
              </a:rPr>
              <a:t>neplnící svou dekarbonizační roli povede k implementaci alternativních opatření</a:t>
            </a:r>
            <a:r>
              <a:rPr lang="en-US" sz="1600" i="0" dirty="0" smtClean="0">
                <a:latin typeface="Arial" charset="0"/>
                <a:cs typeface="Arial" charset="0"/>
              </a:rPr>
              <a:t> (</a:t>
            </a:r>
            <a:r>
              <a:rPr lang="cs-CZ" sz="1600" i="0" dirty="0" smtClean="0">
                <a:latin typeface="Arial" charset="0"/>
                <a:cs typeface="Arial" charset="0"/>
              </a:rPr>
              <a:t>povinné</a:t>
            </a:r>
            <a:r>
              <a:rPr lang="en-US" sz="1600" i="0" dirty="0" smtClean="0">
                <a:latin typeface="Arial" charset="0"/>
                <a:cs typeface="Arial" charset="0"/>
              </a:rPr>
              <a:t> phase-out</a:t>
            </a:r>
            <a:r>
              <a:rPr lang="cs-CZ" sz="1600" i="0" dirty="0" smtClean="0">
                <a:latin typeface="Arial" charset="0"/>
                <a:cs typeface="Arial" charset="0"/>
              </a:rPr>
              <a:t>y</a:t>
            </a:r>
            <a:r>
              <a:rPr lang="en-US" sz="1600" i="0" dirty="0" smtClean="0">
                <a:latin typeface="Arial" charset="0"/>
                <a:cs typeface="Arial" charset="0"/>
              </a:rPr>
              <a:t>,...)</a:t>
            </a:r>
          </a:p>
          <a:p>
            <a:pPr marL="179388" lvl="1" indent="-179388" algn="l" defTabSz="895350">
              <a:spcBef>
                <a:spcPts val="600"/>
              </a:spcBef>
              <a:buClr>
                <a:srgbClr val="F24F00"/>
              </a:buClr>
              <a:buSzPct val="120000"/>
              <a:buFont typeface="Wingdings" pitchFamily="2" charset="2"/>
              <a:buChar char="§"/>
              <a:tabLst>
                <a:tab pos="179388" algn="l"/>
              </a:tabLst>
              <a:defRPr/>
            </a:pPr>
            <a:r>
              <a:rPr lang="en-US" sz="1600" b="1" i="0" dirty="0" smtClean="0">
                <a:latin typeface="Arial" charset="0"/>
                <a:cs typeface="Arial" charset="0"/>
              </a:rPr>
              <a:t>T</a:t>
            </a:r>
            <a:r>
              <a:rPr lang="cs-CZ" sz="1600" b="1" i="0" dirty="0" smtClean="0">
                <a:latin typeface="Arial" charset="0"/>
                <a:cs typeface="Arial" charset="0"/>
              </a:rPr>
              <a:t>ato opatření dále zhoršují bilanci v EU ETS a způsobují bludný kruh neefektivních a drahých regulací</a:t>
            </a:r>
            <a:endParaRPr lang="en-US" sz="1600" i="0" dirty="0">
              <a:latin typeface="Arial" charset="0"/>
              <a:cs typeface="Arial" charset="0"/>
            </a:endParaRPr>
          </a:p>
        </p:txBody>
      </p:sp>
      <p:sp>
        <p:nvSpPr>
          <p:cNvPr id="10" name="Zaoblený obdélník 9"/>
          <p:cNvSpPr/>
          <p:nvPr/>
        </p:nvSpPr>
        <p:spPr bwMode="auto">
          <a:xfrm>
            <a:off x="3853320" y="4437112"/>
            <a:ext cx="1512000" cy="792000"/>
          </a:xfrm>
          <a:prstGeom prst="roundRect">
            <a:avLst/>
          </a:prstGeom>
          <a:solidFill>
            <a:srgbClr val="FFC000"/>
          </a:solidFill>
          <a:ln w="12700" cap="flat" cmpd="sng" algn="ctr">
            <a:noFill/>
            <a:prstDash val="solid"/>
            <a:round/>
            <a:headEnd type="none" w="med" len="med"/>
            <a:tailEnd type="none" w="med" len="med"/>
          </a:ln>
          <a:effectLst/>
        </p:spPr>
        <p:txBody>
          <a:bodyPr vert="horz" wrap="square" lIns="78762" tIns="39382" rIns="78762" bIns="39382" numCol="1" rtlCol="0" anchor="ctr" anchorCtr="0" compatLnSpc="1">
            <a:prstTxWarp prst="textNoShape">
              <a:avLst/>
            </a:prstTxWarp>
          </a:bodyPr>
          <a:lstStyle/>
          <a:p>
            <a:pPr defTabSz="652463">
              <a:buClr>
                <a:srgbClr val="F24F00"/>
              </a:buClr>
            </a:pPr>
            <a:r>
              <a:rPr lang="cs-CZ" sz="1600" b="1" i="0" dirty="0" smtClean="0">
                <a:solidFill>
                  <a:srgbClr val="000000"/>
                </a:solidFill>
              </a:rPr>
              <a:t>Nízká cena povolenky CO2</a:t>
            </a:r>
            <a:endParaRPr lang="en-US" sz="1600" b="1" i="0" dirty="0" smtClean="0">
              <a:solidFill>
                <a:srgbClr val="000000"/>
              </a:solidFill>
            </a:endParaRPr>
          </a:p>
        </p:txBody>
      </p:sp>
      <p:sp>
        <p:nvSpPr>
          <p:cNvPr id="11" name="Zaoblený obdélník 10"/>
          <p:cNvSpPr/>
          <p:nvPr/>
        </p:nvSpPr>
        <p:spPr bwMode="auto">
          <a:xfrm>
            <a:off x="251520" y="4437112"/>
            <a:ext cx="1512168" cy="792000"/>
          </a:xfrm>
          <a:prstGeom prst="roundRect">
            <a:avLst/>
          </a:prstGeom>
          <a:solidFill>
            <a:srgbClr val="FFC000"/>
          </a:solidFill>
          <a:ln w="12700" cap="flat" cmpd="sng" algn="ctr">
            <a:noFill/>
            <a:prstDash val="solid"/>
            <a:round/>
            <a:headEnd type="none" w="med" len="med"/>
            <a:tailEnd type="none" w="med" len="med"/>
          </a:ln>
          <a:effectLst/>
        </p:spPr>
        <p:txBody>
          <a:bodyPr vert="horz" wrap="square" lIns="78762" tIns="39382" rIns="78762" bIns="39382" numCol="1" rtlCol="0" anchor="ctr" anchorCtr="0" compatLnSpc="1">
            <a:prstTxWarp prst="textNoShape">
              <a:avLst/>
            </a:prstTxWarp>
          </a:bodyPr>
          <a:lstStyle/>
          <a:p>
            <a:pPr defTabSz="652463">
              <a:buClr>
                <a:srgbClr val="F24F00"/>
              </a:buClr>
            </a:pPr>
            <a:r>
              <a:rPr lang="en-US" sz="1600" b="1" i="0" dirty="0" smtClean="0">
                <a:solidFill>
                  <a:srgbClr val="000000"/>
                </a:solidFill>
              </a:rPr>
              <a:t>Regula</a:t>
            </a:r>
            <a:r>
              <a:rPr lang="cs-CZ" sz="1600" b="1" i="0" dirty="0" smtClean="0">
                <a:solidFill>
                  <a:srgbClr val="000000"/>
                </a:solidFill>
              </a:rPr>
              <a:t>ce</a:t>
            </a:r>
            <a:r>
              <a:rPr lang="en-US" sz="1600" i="0" dirty="0" smtClean="0">
                <a:solidFill>
                  <a:srgbClr val="000000"/>
                </a:solidFill>
              </a:rPr>
              <a:t> </a:t>
            </a:r>
            <a:r>
              <a:rPr lang="en-US" i="0" dirty="0" smtClean="0">
                <a:solidFill>
                  <a:srgbClr val="000000"/>
                </a:solidFill>
              </a:rPr>
              <a:t>(phase-out</a:t>
            </a:r>
            <a:r>
              <a:rPr lang="cs-CZ" i="0" dirty="0" smtClean="0">
                <a:solidFill>
                  <a:srgbClr val="000000"/>
                </a:solidFill>
              </a:rPr>
              <a:t>y</a:t>
            </a:r>
            <a:r>
              <a:rPr lang="en-US" i="0" dirty="0" smtClean="0">
                <a:solidFill>
                  <a:srgbClr val="000000"/>
                </a:solidFill>
              </a:rPr>
              <a:t>, EPS, </a:t>
            </a:r>
            <a:r>
              <a:rPr lang="cs-CZ" i="0" dirty="0" smtClean="0">
                <a:solidFill>
                  <a:srgbClr val="000000"/>
                </a:solidFill>
              </a:rPr>
              <a:t>daně</a:t>
            </a:r>
            <a:r>
              <a:rPr lang="en-US" i="0" dirty="0" smtClean="0">
                <a:solidFill>
                  <a:srgbClr val="000000"/>
                </a:solidFill>
              </a:rPr>
              <a:t>,...)</a:t>
            </a:r>
          </a:p>
        </p:txBody>
      </p:sp>
      <p:sp>
        <p:nvSpPr>
          <p:cNvPr id="12" name="Zaoblený obdélník 11"/>
          <p:cNvSpPr/>
          <p:nvPr/>
        </p:nvSpPr>
        <p:spPr bwMode="auto">
          <a:xfrm>
            <a:off x="251520" y="1423048"/>
            <a:ext cx="2592288" cy="576064"/>
          </a:xfrm>
          <a:prstGeom prst="roundRect">
            <a:avLst/>
          </a:prstGeom>
          <a:solidFill>
            <a:srgbClr val="FFC000"/>
          </a:solidFill>
          <a:ln w="12700" cap="flat" cmpd="sng" algn="ctr">
            <a:noFill/>
            <a:prstDash val="solid"/>
            <a:round/>
            <a:headEnd type="none" w="med" len="med"/>
            <a:tailEnd type="none" w="med" len="med"/>
          </a:ln>
          <a:effectLst/>
        </p:spPr>
        <p:txBody>
          <a:bodyPr vert="horz" wrap="square" lIns="78762" tIns="39382" rIns="78762" bIns="39382" numCol="1" rtlCol="0" anchor="ctr" anchorCtr="0" compatLnSpc="1">
            <a:prstTxWarp prst="textNoShape">
              <a:avLst/>
            </a:prstTxWarp>
          </a:bodyPr>
          <a:lstStyle/>
          <a:p>
            <a:pPr defTabSz="652463">
              <a:buClr>
                <a:srgbClr val="F24F00"/>
              </a:buClr>
            </a:pPr>
            <a:r>
              <a:rPr lang="cs-CZ" sz="1600" b="1" i="0" dirty="0" smtClean="0">
                <a:solidFill>
                  <a:srgbClr val="000000"/>
                </a:solidFill>
              </a:rPr>
              <a:t>Překryvy s OZE, </a:t>
            </a:r>
            <a:r>
              <a:rPr lang="en-US" sz="1600" b="1" i="0" dirty="0" smtClean="0">
                <a:solidFill>
                  <a:srgbClr val="000000"/>
                </a:solidFill>
              </a:rPr>
              <a:t>EE</a:t>
            </a:r>
            <a:r>
              <a:rPr lang="cs-CZ" sz="1600" b="1" i="0" dirty="0" smtClean="0">
                <a:solidFill>
                  <a:srgbClr val="000000"/>
                </a:solidFill>
              </a:rPr>
              <a:t>D a národními akcemi</a:t>
            </a:r>
            <a:endParaRPr lang="en-US" sz="1600" b="1" i="0" dirty="0" smtClean="0">
              <a:solidFill>
                <a:srgbClr val="000000"/>
              </a:solidFill>
            </a:endParaRPr>
          </a:p>
        </p:txBody>
      </p:sp>
      <p:sp>
        <p:nvSpPr>
          <p:cNvPr id="13" name="Zaoblený obdélník 12"/>
          <p:cNvSpPr/>
          <p:nvPr/>
        </p:nvSpPr>
        <p:spPr bwMode="auto">
          <a:xfrm>
            <a:off x="2037001" y="3140968"/>
            <a:ext cx="1512168" cy="792000"/>
          </a:xfrm>
          <a:prstGeom prst="roundRect">
            <a:avLst/>
          </a:prstGeom>
          <a:solidFill>
            <a:srgbClr val="FFC000"/>
          </a:solidFill>
          <a:ln w="12700" cap="flat" cmpd="sng" algn="ctr">
            <a:noFill/>
            <a:prstDash val="solid"/>
            <a:round/>
            <a:headEnd type="none" w="med" len="med"/>
            <a:tailEnd type="none" w="med" len="med"/>
          </a:ln>
          <a:effectLst/>
        </p:spPr>
        <p:txBody>
          <a:bodyPr vert="horz" wrap="square" lIns="78762" tIns="39382" rIns="78762" bIns="39382" numCol="1" rtlCol="0" anchor="ctr" anchorCtr="0" compatLnSpc="1">
            <a:prstTxWarp prst="textNoShape">
              <a:avLst/>
            </a:prstTxWarp>
          </a:bodyPr>
          <a:lstStyle/>
          <a:p>
            <a:pPr defTabSz="652463">
              <a:buClr>
                <a:srgbClr val="F24F00"/>
              </a:buClr>
            </a:pPr>
            <a:r>
              <a:rPr lang="cs-CZ" sz="1600" b="1" i="0" dirty="0" smtClean="0">
                <a:solidFill>
                  <a:srgbClr val="000000"/>
                </a:solidFill>
              </a:rPr>
              <a:t>Pokles poptávky po povolenkách</a:t>
            </a:r>
            <a:r>
              <a:rPr lang="en-US" sz="1600" b="1" i="0" dirty="0" smtClean="0">
                <a:solidFill>
                  <a:srgbClr val="000000"/>
                </a:solidFill>
              </a:rPr>
              <a:t> </a:t>
            </a:r>
          </a:p>
        </p:txBody>
      </p:sp>
      <p:sp>
        <p:nvSpPr>
          <p:cNvPr id="14" name="Zaoblený obdélník 13"/>
          <p:cNvSpPr/>
          <p:nvPr/>
        </p:nvSpPr>
        <p:spPr bwMode="auto">
          <a:xfrm>
            <a:off x="1979712" y="5794596"/>
            <a:ext cx="1692187" cy="792000"/>
          </a:xfrm>
          <a:prstGeom prst="roundRect">
            <a:avLst/>
          </a:prstGeom>
          <a:solidFill>
            <a:srgbClr val="FFC000"/>
          </a:solidFill>
          <a:ln w="12700" cap="flat" cmpd="sng" algn="ctr">
            <a:noFill/>
            <a:prstDash val="solid"/>
            <a:round/>
            <a:headEnd type="none" w="med" len="med"/>
            <a:tailEnd type="none" w="med" len="med"/>
          </a:ln>
          <a:effectLst/>
        </p:spPr>
        <p:txBody>
          <a:bodyPr vert="horz" wrap="square" lIns="78762" tIns="39382" rIns="78762" bIns="39382" numCol="1" rtlCol="0" anchor="ctr" anchorCtr="0" compatLnSpc="1">
            <a:prstTxWarp prst="textNoShape">
              <a:avLst/>
            </a:prstTxWarp>
          </a:bodyPr>
          <a:lstStyle/>
          <a:p>
            <a:pPr defTabSz="652463">
              <a:buClr>
                <a:srgbClr val="F24F00"/>
              </a:buClr>
            </a:pPr>
            <a:r>
              <a:rPr lang="cs-CZ" sz="1600" b="1" i="0" dirty="0" smtClean="0">
                <a:solidFill>
                  <a:srgbClr val="000000"/>
                </a:solidFill>
              </a:rPr>
              <a:t>Výroba v OZE a uhelných zdrojích roste</a:t>
            </a:r>
            <a:endParaRPr lang="en-US" sz="1600" b="1" i="0" dirty="0" smtClean="0">
              <a:solidFill>
                <a:srgbClr val="000000"/>
              </a:solidFill>
            </a:endParaRPr>
          </a:p>
        </p:txBody>
      </p:sp>
      <p:sp>
        <p:nvSpPr>
          <p:cNvPr id="15" name="Šipka doprava 14"/>
          <p:cNvSpPr/>
          <p:nvPr/>
        </p:nvSpPr>
        <p:spPr bwMode="auto">
          <a:xfrm rot="5400000">
            <a:off x="2355464" y="2253403"/>
            <a:ext cx="907882" cy="522772"/>
          </a:xfrm>
          <a:prstGeom prst="rightArrow">
            <a:avLst/>
          </a:prstGeom>
          <a:solidFill>
            <a:schemeClr val="bg1">
              <a:lumMod val="85000"/>
            </a:schemeClr>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en-US" dirty="0" smtClean="0">
              <a:solidFill>
                <a:srgbClr val="000000"/>
              </a:solidFill>
            </a:endParaRPr>
          </a:p>
        </p:txBody>
      </p:sp>
      <p:sp>
        <p:nvSpPr>
          <p:cNvPr id="19" name="Ohnutá šipka 18"/>
          <p:cNvSpPr/>
          <p:nvPr/>
        </p:nvSpPr>
        <p:spPr bwMode="auto">
          <a:xfrm rot="16200000">
            <a:off x="827448" y="5204949"/>
            <a:ext cx="1008000" cy="1152000"/>
          </a:xfrm>
          <a:prstGeom prst="bentArrow">
            <a:avLst>
              <a:gd name="adj1" fmla="val 25000"/>
              <a:gd name="adj2" fmla="val 25000"/>
              <a:gd name="adj3" fmla="val 25000"/>
              <a:gd name="adj4" fmla="val 75000"/>
            </a:avLst>
          </a:prstGeom>
          <a:solidFill>
            <a:schemeClr val="accent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en-US" dirty="0" smtClean="0">
              <a:solidFill>
                <a:srgbClr val="000000"/>
              </a:solidFill>
            </a:endParaRPr>
          </a:p>
        </p:txBody>
      </p:sp>
      <p:sp>
        <p:nvSpPr>
          <p:cNvPr id="22" name="Ohnutá šipka 21"/>
          <p:cNvSpPr/>
          <p:nvPr/>
        </p:nvSpPr>
        <p:spPr bwMode="auto">
          <a:xfrm>
            <a:off x="899592" y="3237347"/>
            <a:ext cx="1008000" cy="1152000"/>
          </a:xfrm>
          <a:prstGeom prst="bentArrow">
            <a:avLst>
              <a:gd name="adj1" fmla="val 25000"/>
              <a:gd name="adj2" fmla="val 25000"/>
              <a:gd name="adj3" fmla="val 25000"/>
              <a:gd name="adj4" fmla="val 75000"/>
            </a:avLst>
          </a:prstGeom>
          <a:solidFill>
            <a:schemeClr val="accent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en-US" dirty="0" smtClean="0">
              <a:solidFill>
                <a:srgbClr val="000000"/>
              </a:solidFill>
            </a:endParaRPr>
          </a:p>
        </p:txBody>
      </p:sp>
      <p:sp>
        <p:nvSpPr>
          <p:cNvPr id="23" name="Ohnutá šipka 22"/>
          <p:cNvSpPr/>
          <p:nvPr/>
        </p:nvSpPr>
        <p:spPr bwMode="auto">
          <a:xfrm rot="5400000">
            <a:off x="3780032" y="3285104"/>
            <a:ext cx="1008000" cy="1152000"/>
          </a:xfrm>
          <a:prstGeom prst="bentArrow">
            <a:avLst>
              <a:gd name="adj1" fmla="val 25000"/>
              <a:gd name="adj2" fmla="val 27033"/>
              <a:gd name="adj3" fmla="val 25000"/>
              <a:gd name="adj4" fmla="val 75000"/>
            </a:avLst>
          </a:prstGeom>
          <a:solidFill>
            <a:schemeClr val="accent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en-US" dirty="0" smtClean="0">
              <a:solidFill>
                <a:srgbClr val="000000"/>
              </a:solidFill>
            </a:endParaRPr>
          </a:p>
        </p:txBody>
      </p:sp>
      <p:sp>
        <p:nvSpPr>
          <p:cNvPr id="24" name="Ohnutá šipka 23"/>
          <p:cNvSpPr/>
          <p:nvPr/>
        </p:nvSpPr>
        <p:spPr bwMode="auto">
          <a:xfrm rot="10800000">
            <a:off x="3709498" y="5274906"/>
            <a:ext cx="1006390" cy="1152000"/>
          </a:xfrm>
          <a:prstGeom prst="bentArrow">
            <a:avLst>
              <a:gd name="adj1" fmla="val 25000"/>
              <a:gd name="adj2" fmla="val 25000"/>
              <a:gd name="adj3" fmla="val 25000"/>
              <a:gd name="adj4" fmla="val 75000"/>
            </a:avLst>
          </a:prstGeom>
          <a:solidFill>
            <a:schemeClr val="accent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defTabSz="652463">
              <a:buClr>
                <a:srgbClr val="F24F00"/>
              </a:buClr>
            </a:pPr>
            <a:endParaRPr lang="en-US" dirty="0" smtClean="0">
              <a:solidFill>
                <a:srgbClr val="000000"/>
              </a:solidFill>
            </a:endParaRPr>
          </a:p>
        </p:txBody>
      </p:sp>
      <p:sp>
        <p:nvSpPr>
          <p:cNvPr id="16" name="Zaoblený obdélník 15"/>
          <p:cNvSpPr/>
          <p:nvPr/>
        </p:nvSpPr>
        <p:spPr bwMode="auto">
          <a:xfrm>
            <a:off x="2915815" y="1416439"/>
            <a:ext cx="2364108" cy="576064"/>
          </a:xfrm>
          <a:prstGeom prst="roundRect">
            <a:avLst/>
          </a:prstGeom>
          <a:solidFill>
            <a:srgbClr val="FFC000"/>
          </a:solidFill>
          <a:ln w="12700" cap="flat" cmpd="sng" algn="ctr">
            <a:noFill/>
            <a:prstDash val="solid"/>
            <a:round/>
            <a:headEnd type="none" w="med" len="med"/>
            <a:tailEnd type="none" w="med" len="med"/>
          </a:ln>
          <a:effectLst/>
        </p:spPr>
        <p:txBody>
          <a:bodyPr vert="horz" wrap="square" lIns="78762" tIns="39382" rIns="78762" bIns="39382" numCol="1" rtlCol="0" anchor="ctr" anchorCtr="0" compatLnSpc="1">
            <a:prstTxWarp prst="textNoShape">
              <a:avLst/>
            </a:prstTxWarp>
          </a:bodyPr>
          <a:lstStyle/>
          <a:p>
            <a:pPr defTabSz="652463">
              <a:buClr>
                <a:srgbClr val="F24F00"/>
              </a:buClr>
            </a:pPr>
            <a:r>
              <a:rPr lang="cs-CZ" sz="1600" b="1" i="0" dirty="0" smtClean="0">
                <a:solidFill>
                  <a:srgbClr val="000000"/>
                </a:solidFill>
              </a:rPr>
              <a:t>Ekonomické zpomalení</a:t>
            </a:r>
            <a:endParaRPr lang="en-US" sz="1600" b="1" i="0" dirty="0" smtClean="0">
              <a:solidFill>
                <a:srgbClr val="000000"/>
              </a:solidFill>
            </a:endParaRPr>
          </a:p>
        </p:txBody>
      </p:sp>
      <p:sp>
        <p:nvSpPr>
          <p:cNvPr id="3" name="Zástupný symbol pro číslo snímku 2"/>
          <p:cNvSpPr>
            <a:spLocks noGrp="1"/>
          </p:cNvSpPr>
          <p:nvPr>
            <p:ph type="sldNum" sz="quarter" idx="10"/>
          </p:nvPr>
        </p:nvSpPr>
        <p:spPr/>
        <p:txBody>
          <a:bodyPr/>
          <a:lstStyle/>
          <a:p>
            <a:fld id="{569EC6D3-E5AC-407E-ABD5-BD9CA53279C2}" type="slidenum">
              <a:rPr lang="cs-CZ" smtClean="0">
                <a:solidFill>
                  <a:srgbClr val="FFFFFF"/>
                </a:solidFill>
              </a:rPr>
              <a:pPr/>
              <a:t>7</a:t>
            </a:fld>
            <a:endParaRPr lang="cs-CZ" dirty="0">
              <a:solidFill>
                <a:srgbClr val="FFFFFF"/>
              </a:solidFill>
            </a:endParaRPr>
          </a:p>
        </p:txBody>
      </p:sp>
      <p:sp>
        <p:nvSpPr>
          <p:cNvPr id="21" name="TextovéPole 36"/>
          <p:cNvSpPr txBox="1">
            <a:spLocks noChangeArrowheads="1"/>
          </p:cNvSpPr>
          <p:nvPr/>
        </p:nvSpPr>
        <p:spPr bwMode="auto">
          <a:xfrm>
            <a:off x="7829923" y="1340768"/>
            <a:ext cx="846533" cy="311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54" tIns="45676" rIns="91354" bIns="45676">
            <a:spAutoFit/>
          </a:bodyPr>
          <a:lstStyle/>
          <a:p>
            <a:pPr algn="l" eaLnBrk="1" hangingPunct="1">
              <a:spcBef>
                <a:spcPct val="0"/>
              </a:spcBef>
              <a:buClrTx/>
              <a:buFontTx/>
              <a:buNone/>
            </a:pPr>
            <a:r>
              <a:rPr lang="cs-CZ" altLang="cs-CZ" sz="1428" b="1" i="0" dirty="0" smtClean="0">
                <a:solidFill>
                  <a:srgbClr val="F24800"/>
                </a:solidFill>
              </a:rPr>
              <a:t>EU ETS</a:t>
            </a:r>
          </a:p>
        </p:txBody>
      </p:sp>
      <p:cxnSp>
        <p:nvCxnSpPr>
          <p:cNvPr id="25" name="Přímá spojnice 37"/>
          <p:cNvCxnSpPr>
            <a:cxnSpLocks noChangeShapeType="1"/>
          </p:cNvCxnSpPr>
          <p:nvPr/>
        </p:nvCxnSpPr>
        <p:spPr bwMode="auto">
          <a:xfrm>
            <a:off x="7631739" y="1633570"/>
            <a:ext cx="1258887" cy="0"/>
          </a:xfrm>
          <a:prstGeom prst="line">
            <a:avLst/>
          </a:prstGeom>
          <a:noFill/>
          <a:ln w="12700" algn="ctr">
            <a:solidFill>
              <a:srgbClr val="F24800"/>
            </a:solidFill>
            <a:round/>
            <a:headEnd/>
            <a:tailEnd/>
          </a:ln>
          <a:extLst>
            <a:ext uri="{909E8E84-426E-40DD-AFC4-6F175D3DCCD1}">
              <a14:hiddenFill xmlns:a14="http://schemas.microsoft.com/office/drawing/2010/main">
                <a:noFill/>
              </a14:hiddenFill>
            </a:ext>
          </a:extLst>
        </p:spPr>
      </p:cxnSp>
      <p:cxnSp>
        <p:nvCxnSpPr>
          <p:cNvPr id="26" name="Přímá spojnice 38"/>
          <p:cNvCxnSpPr>
            <a:cxnSpLocks noChangeShapeType="1"/>
          </p:cNvCxnSpPr>
          <p:nvPr/>
        </p:nvCxnSpPr>
        <p:spPr bwMode="auto">
          <a:xfrm>
            <a:off x="7633602" y="1355758"/>
            <a:ext cx="1258887" cy="0"/>
          </a:xfrm>
          <a:prstGeom prst="line">
            <a:avLst/>
          </a:prstGeom>
          <a:noFill/>
          <a:ln w="12700" algn="ctr">
            <a:solidFill>
              <a:srgbClr val="F248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82323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P spid="19" grpId="0" animBg="1"/>
      <p:bldP spid="22" grpId="0" animBg="1"/>
      <p:bldP spid="23"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smtClean="0"/>
              <a:t>Q </a:t>
            </a:r>
            <a:r>
              <a:rPr lang="en-US" dirty="0" smtClean="0"/>
              <a:t>&amp; a</a:t>
            </a:r>
            <a:endParaRPr lang="cs-CZ" dirty="0"/>
          </a:p>
        </p:txBody>
      </p:sp>
      <p:sp>
        <p:nvSpPr>
          <p:cNvPr id="3" name="Zástupný symbol pro obsah 2"/>
          <p:cNvSpPr>
            <a:spLocks noGrp="1"/>
          </p:cNvSpPr>
          <p:nvPr>
            <p:ph idx="1"/>
          </p:nvPr>
        </p:nvSpPr>
        <p:spPr>
          <a:xfrm>
            <a:off x="561150" y="1620563"/>
            <a:ext cx="8136000" cy="4680000"/>
          </a:xfrm>
        </p:spPr>
        <p:txBody>
          <a:bodyPr/>
          <a:lstStyle/>
          <a:p>
            <a:endParaRPr lang="cs-CZ" dirty="0" smtClean="0">
              <a:solidFill>
                <a:srgbClr val="F24F00"/>
              </a:solidFill>
            </a:endParaRPr>
          </a:p>
          <a:p>
            <a:endParaRPr lang="cs-CZ" dirty="0">
              <a:solidFill>
                <a:srgbClr val="F24F00"/>
              </a:solidFill>
            </a:endParaRPr>
          </a:p>
          <a:p>
            <a:endParaRPr lang="cs-CZ" dirty="0" smtClean="0">
              <a:solidFill>
                <a:srgbClr val="F24F00"/>
              </a:solidFill>
            </a:endParaRPr>
          </a:p>
          <a:p>
            <a:endParaRPr lang="cs-CZ" dirty="0">
              <a:solidFill>
                <a:srgbClr val="F24F00"/>
              </a:solidFill>
            </a:endParaRPr>
          </a:p>
          <a:p>
            <a:endParaRPr lang="cs-CZ" dirty="0" smtClean="0">
              <a:solidFill>
                <a:srgbClr val="F24F00"/>
              </a:solidFill>
            </a:endParaRPr>
          </a:p>
          <a:p>
            <a:r>
              <a:rPr lang="cs-CZ" sz="2800" dirty="0" smtClean="0">
                <a:solidFill>
                  <a:srgbClr val="F24F00"/>
                </a:solidFill>
              </a:rPr>
              <a:t>           DĚKUJI ZA POZORNOST</a:t>
            </a:r>
            <a:endParaRPr lang="cs-CZ" sz="2800" dirty="0">
              <a:solidFill>
                <a:srgbClr val="F24F00"/>
              </a:solidFill>
            </a:endParaRPr>
          </a:p>
          <a:p>
            <a:endParaRPr lang="cs-CZ" dirty="0" smtClean="0">
              <a:solidFill>
                <a:srgbClr val="F24F00"/>
              </a:solidFill>
            </a:endParaRPr>
          </a:p>
          <a:p>
            <a:endParaRPr lang="cs-CZ" dirty="0">
              <a:solidFill>
                <a:srgbClr val="F24F00"/>
              </a:solidFill>
            </a:endParaRPr>
          </a:p>
          <a:p>
            <a:endParaRPr lang="cs-CZ" dirty="0" smtClean="0">
              <a:solidFill>
                <a:srgbClr val="F24F00"/>
              </a:solidFill>
            </a:endParaRPr>
          </a:p>
          <a:p>
            <a:endParaRPr lang="cs-CZ" dirty="0" smtClean="0">
              <a:solidFill>
                <a:srgbClr val="F24F00"/>
              </a:solidFill>
            </a:endParaRPr>
          </a:p>
          <a:p>
            <a:endParaRPr lang="cs-CZ" dirty="0">
              <a:solidFill>
                <a:srgbClr val="F24F00"/>
              </a:solidFill>
            </a:endParaRPr>
          </a:p>
          <a:p>
            <a:endParaRPr lang="cs-CZ" dirty="0" smtClean="0">
              <a:solidFill>
                <a:srgbClr val="F24F00"/>
              </a:solidFill>
            </a:endParaRPr>
          </a:p>
          <a:p>
            <a:endParaRPr lang="cs-CZ" dirty="0">
              <a:solidFill>
                <a:srgbClr val="F24F00"/>
              </a:solidFill>
            </a:endParaRPr>
          </a:p>
          <a:p>
            <a:endParaRPr lang="cs-CZ" dirty="0" smtClean="0">
              <a:solidFill>
                <a:srgbClr val="F24F00"/>
              </a:solidFill>
            </a:endParaRPr>
          </a:p>
          <a:p>
            <a:endParaRPr lang="cs-CZ" dirty="0" smtClean="0">
              <a:solidFill>
                <a:srgbClr val="F24F00"/>
              </a:solidFill>
            </a:endParaRPr>
          </a:p>
          <a:p>
            <a:r>
              <a:rPr lang="cs-CZ" dirty="0" smtClean="0">
                <a:solidFill>
                  <a:srgbClr val="F24F00"/>
                </a:solidFill>
              </a:rPr>
              <a:t>BARBORA.VONDRUSKOVA@CEZ.CZ</a:t>
            </a:r>
            <a:endParaRPr lang="cs-CZ" dirty="0">
              <a:solidFill>
                <a:srgbClr val="F24F00"/>
              </a:solidFill>
            </a:endParaRP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solidFill>
                  <a:srgbClr val="FFFFFF"/>
                </a:solidFill>
              </a:rPr>
              <a:pPr/>
              <a:t>8</a:t>
            </a:fld>
            <a:endParaRPr lang="cs-CZ">
              <a:solidFill>
                <a:srgbClr val="FFFFFF"/>
              </a:solidFill>
            </a:endParaRPr>
          </a:p>
        </p:txBody>
      </p:sp>
    </p:spTree>
    <p:extLst>
      <p:ext uri="{BB962C8B-B14F-4D97-AF65-F5344CB8AC3E}">
        <p14:creationId xmlns:p14="http://schemas.microsoft.com/office/powerpoint/2010/main" val="3373761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MjGKr0uMTsyYfZcvVzRrt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JtyB1NXMQjSsKNvUu9MZU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vylXENa4TNCX1clji9_D9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iPQf6SduQui4k6dhqHsCS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TmztcYRHQxKtAJA4jpubo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q5UKWqGiRua_s8GvmTyLA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SflqR.YSQlyUGpGckZdCx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uAbTC7LsROOrcQnlGw.zB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Vvm9dxW8QDCMvya.iusyx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_nXSxahCTfyRVzfDyDIia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NQeRsKrqQByMrG8Z7ovIu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5jm1F.KTQPyW6Qn55b3hPQ"/>
</p:tagLst>
</file>

<file path=ppt/tags/tag3.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Default Theme">
  <a:themeElements>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fontScheme name="ČEZ">
      <a:majorFont>
        <a:latin typeface="Futura CEZ Medium"/>
        <a:ea typeface=""/>
        <a:cs typeface=""/>
      </a:majorFont>
      <a:minorFont>
        <a:latin typeface="Arial 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Theme">
  <a:themeElements>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fontScheme name="ČEZ">
      <a:majorFont>
        <a:latin typeface="Futura CEZ Medium"/>
        <a:ea typeface=""/>
        <a:cs typeface=""/>
      </a:majorFont>
      <a:minorFont>
        <a:latin typeface="Arial 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Theme">
  <a:themeElements>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fontScheme name="ČEZ">
      <a:majorFont>
        <a:latin typeface="Futura CEZ Medium"/>
        <a:ea typeface=""/>
        <a:cs typeface=""/>
      </a:majorFont>
      <a:minorFont>
        <a:latin typeface="Arial 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fontScheme name="ČEZ">
      <a:majorFont>
        <a:latin typeface="Futura CEZ Medium"/>
        <a:ea typeface=""/>
        <a:cs typeface=""/>
      </a:majorFont>
      <a:minorFont>
        <a:latin typeface="Arial 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0">
          <a:noFill/>
          <a:prstDash val="solid"/>
          <a:round/>
          <a:headEnd/>
          <a:tailEnd/>
        </a:ln>
      </a:spPr>
      <a:bodyPr vert="horz" wrap="square" lIns="91440" tIns="45720" rIns="91440" bIns="45720" numCol="1" anchor="t" anchorCtr="0" compatLnSpc="1">
        <a:prstTxWarp prst="textNoShape">
          <a:avLst/>
        </a:prstTxWarp>
      </a:bodyPr>
      <a:lstStyle>
        <a:defPPr>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130606-CEZ-sablona.potx" id="{78C74D98-4713-495F-85E4-8B9DE4BDD0CE}" vid="{DB6A8D8F-D870-4D49-87A7-56A508794BEC}"/>
    </a:ext>
  </a:extLst>
</a:theme>
</file>

<file path=docProps/app.xml><?xml version="1.0" encoding="utf-8"?>
<Properties xmlns="http://schemas.openxmlformats.org/officeDocument/2006/extended-properties" xmlns:vt="http://schemas.openxmlformats.org/officeDocument/2006/docPropsVTypes">
  <Template>Default Theme</Template>
  <TotalTime>52</TotalTime>
  <Words>509</Words>
  <Application>Microsoft Office PowerPoint</Application>
  <PresentationFormat>Předvádění na obrazovce (4:3)</PresentationFormat>
  <Paragraphs>97</Paragraphs>
  <Slides>9</Slides>
  <Notes>0</Notes>
  <HiddenSlides>0</HiddenSlides>
  <MMClips>0</MMClips>
  <ScaleCrop>false</ScaleCrop>
  <HeadingPairs>
    <vt:vector size="6" baseType="variant">
      <vt:variant>
        <vt:lpstr>Motiv</vt:lpstr>
      </vt:variant>
      <vt:variant>
        <vt:i4>4</vt:i4>
      </vt:variant>
      <vt:variant>
        <vt:lpstr>Vložené servery OLE</vt:lpstr>
      </vt:variant>
      <vt:variant>
        <vt:i4>2</vt:i4>
      </vt:variant>
      <vt:variant>
        <vt:lpstr>Nadpisy snímků</vt:lpstr>
      </vt:variant>
      <vt:variant>
        <vt:i4>9</vt:i4>
      </vt:variant>
    </vt:vector>
  </HeadingPairs>
  <TitlesOfParts>
    <vt:vector size="15" baseType="lpstr">
      <vt:lpstr>Default Theme</vt:lpstr>
      <vt:lpstr>1_Default Theme</vt:lpstr>
      <vt:lpstr>2_Default Theme</vt:lpstr>
      <vt:lpstr>BLANK</vt:lpstr>
      <vt:lpstr>think-cell Slide</vt:lpstr>
      <vt:lpstr>Graf</vt:lpstr>
      <vt:lpstr>Diskuzní fórum k aktuálním otázkám energetiky</vt:lpstr>
      <vt:lpstr>DISKUTOVANÉ BODY </vt:lpstr>
      <vt:lpstr>ASEK POČÍTÁ S NÁRŮSTEM VÝROBY Z JÁDRA, OZE A PLYNU NA ÚKOR UHLÍ</vt:lpstr>
      <vt:lpstr>potřebný Nárůst výroby z oze pro splnění 2030 může být až dvojnásobný v porovnání s předpokladem v aseku</vt:lpstr>
      <vt:lpstr>Splnění závazků plynoucích z EED 2030  od členských států vyžaduje zásadní investice do úsporných opatření</vt:lpstr>
      <vt:lpstr>Prezentace aplikace PowerPoint</vt:lpstr>
      <vt:lpstr>Kumulovaný Dopad navýšení oze a ee cíle v příští dekádě je ekvivalentní takřka dvěma letům eu ets emisí</vt:lpstr>
      <vt:lpstr>PŘEKRYVY S DALŠÍMI EU KLIMATICKÝMI POLITIKAMI OSLABUJÍ EU ETS, KTERÝ TAK JE REÁLNĚ NAHRAZOVÁN DOTACEMI DO ÚSPOR A OZE + REGULACÍ</vt:lpstr>
      <vt:lpstr>Q &amp; a</vt:lpstr>
    </vt:vector>
  </TitlesOfParts>
  <Company>ČEZ ICT Services, a. 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ASEK POČÍTÁ S NÁRŮSTEM VÝROBY Z JÁDRA, OZE A PLYNU NA ÚKOR UHLÍ</dc:title>
  <dc:creator>Ondřej Strecker</dc:creator>
  <cp:lastModifiedBy>Vondrušková Barbora</cp:lastModifiedBy>
  <cp:revision>7</cp:revision>
  <dcterms:created xsi:type="dcterms:W3CDTF">2018-06-01T12:50:52Z</dcterms:created>
  <dcterms:modified xsi:type="dcterms:W3CDTF">2018-06-04T07:03:17Z</dcterms:modified>
  <cp:category>Interní</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Tagging.ClassificationMark.P00">
    <vt:lpwstr>&lt;ClassificationMark xmlns:xsi="http://www.w3.org/2001/XMLSchema-instance" xmlns:xsd="http://www.w3.org/2001/XMLSchema" margin="NaN" class="C1" owner="Ondřej Strecker" position="BottomMiddle" marginX="0" marginY="0" classifiedOn="2018-06-01T15:03:14.5</vt:lpwstr>
  </property>
  <property fmtid="{D5CDD505-2E9C-101B-9397-08002B2CF9AE}" pid="3" name="DocumentTagging.ClassificationMark.P01">
    <vt:lpwstr>328512+02:00" showPrintedBy="false" showPrintDate="false" language="cs" ApplicationVersion="Microsoft PowerPoint, 14.0" addinVersion="5.10.5.29" template="CEZ"&gt;&lt;history bulk="false" class="Interní" code="C1" user="Strecker Ondřej" divisionPrefix="CEZ</vt:lpwstr>
  </property>
  <property fmtid="{D5CDD505-2E9C-101B-9397-08002B2CF9AE}" pid="4" name="DocumentTagging.ClassificationMark.P02">
    <vt:lpwstr>" mappingVersion="1" date="2018-06-01T15:03:15.0633158+02:00" /&gt;&lt;recipients /&gt;&lt;documentOwners /&gt;&lt;/ClassificationMark&gt;</vt:lpwstr>
  </property>
  <property fmtid="{D5CDD505-2E9C-101B-9397-08002B2CF9AE}" pid="5" name="DocumentTagging.ClassificationMark">
    <vt:lpwstr>￼PARTS:3</vt:lpwstr>
  </property>
  <property fmtid="{D5CDD505-2E9C-101B-9397-08002B2CF9AE}" pid="6" name="DocumentClasification">
    <vt:lpwstr>Interní</vt:lpwstr>
  </property>
  <property fmtid="{D5CDD505-2E9C-101B-9397-08002B2CF9AE}" pid="7" name="CEZ_DLP">
    <vt:lpwstr>CEZ:CEZ:C</vt:lpwstr>
  </property>
</Properties>
</file>